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</p:sldIdLst>
  <p:sldSz cy="5143500" cx="9144000"/>
  <p:notesSz cx="6858000" cy="9144000"/>
  <p:embeddedFontLst>
    <p:embeddedFont>
      <p:font typeface="Ubuntu"/>
      <p:regular r:id="rId255"/>
      <p:bold r:id="rId256"/>
      <p:italic r:id="rId257"/>
      <p:boldItalic r:id="rId258"/>
    </p:embeddedFont>
    <p:embeddedFont>
      <p:font typeface="Ubuntu Light"/>
      <p:regular r:id="rId259"/>
      <p:bold r:id="rId260"/>
      <p:italic r:id="rId261"/>
      <p:boldItalic r:id="rId262"/>
    </p:embeddedFont>
    <p:embeddedFont>
      <p:font typeface="Ubuntu Medium"/>
      <p:regular r:id="rId263"/>
      <p:bold r:id="rId264"/>
      <p:italic r:id="rId265"/>
      <p:boldItalic r:id="rId266"/>
    </p:embeddedFont>
    <p:embeddedFont>
      <p:font typeface="Great Vibes"/>
      <p:regular r:id="rId267"/>
    </p:embeddedFont>
    <p:embeddedFont>
      <p:font typeface="Press Start 2P"/>
      <p:regular r:id="rId268"/>
    </p:embeddedFont>
    <p:embeddedFont>
      <p:font typeface="Ubuntu Mono"/>
      <p:regular r:id="rId269"/>
      <p:bold r:id="rId270"/>
      <p:italic r:id="rId271"/>
      <p:boldItalic r:id="rId272"/>
    </p:embeddedFont>
    <p:embeddedFont>
      <p:font typeface="WindSong Medium"/>
      <p:regular r:id="rId2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271" Type="http://schemas.openxmlformats.org/officeDocument/2006/relationships/font" Target="fonts/UbuntuMono-italic.fntdata"/><Relationship Id="rId87" Type="http://schemas.openxmlformats.org/officeDocument/2006/relationships/slide" Target="slides/slide82.xml"/><Relationship Id="rId270" Type="http://schemas.openxmlformats.org/officeDocument/2006/relationships/font" Target="fonts/UbuntuMono-bold.fntdata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269" Type="http://schemas.openxmlformats.org/officeDocument/2006/relationships/font" Target="fonts/UbuntuMono-regular.fntdata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264" Type="http://schemas.openxmlformats.org/officeDocument/2006/relationships/font" Target="fonts/UbuntuMedium-bold.fntdata"/><Relationship Id="rId142" Type="http://schemas.openxmlformats.org/officeDocument/2006/relationships/slide" Target="slides/slide137.xml"/><Relationship Id="rId263" Type="http://schemas.openxmlformats.org/officeDocument/2006/relationships/font" Target="fonts/UbuntuMedium-regular.fntdata"/><Relationship Id="rId141" Type="http://schemas.openxmlformats.org/officeDocument/2006/relationships/slide" Target="slides/slide136.xml"/><Relationship Id="rId262" Type="http://schemas.openxmlformats.org/officeDocument/2006/relationships/font" Target="fonts/UbuntuLight-boldItalic.fntdata"/><Relationship Id="rId140" Type="http://schemas.openxmlformats.org/officeDocument/2006/relationships/slide" Target="slides/slide135.xml"/><Relationship Id="rId261" Type="http://schemas.openxmlformats.org/officeDocument/2006/relationships/font" Target="fonts/UbuntuLight-italic.fntdata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268" Type="http://schemas.openxmlformats.org/officeDocument/2006/relationships/font" Target="fonts/PressStart2P-regular.fntdata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267" Type="http://schemas.openxmlformats.org/officeDocument/2006/relationships/font" Target="fonts/GreatVibes-regular.fntdata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266" Type="http://schemas.openxmlformats.org/officeDocument/2006/relationships/font" Target="fonts/UbuntuMedium-boldItalic.fntdata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265" Type="http://schemas.openxmlformats.org/officeDocument/2006/relationships/font" Target="fonts/UbuntuMedium-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260" Type="http://schemas.openxmlformats.org/officeDocument/2006/relationships/font" Target="fonts/UbuntuLight-bold.fntdata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font" Target="fonts/UbuntuLight-regular.fntdata"/><Relationship Id="rId137" Type="http://schemas.openxmlformats.org/officeDocument/2006/relationships/slide" Target="slides/slide132.xml"/><Relationship Id="rId258" Type="http://schemas.openxmlformats.org/officeDocument/2006/relationships/font" Target="fonts/Ubuntu-boldItalic.fntdata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250" Type="http://schemas.openxmlformats.org/officeDocument/2006/relationships/slide" Target="slides/slide245.xml"/><Relationship Id="rId136" Type="http://schemas.openxmlformats.org/officeDocument/2006/relationships/slide" Target="slides/slide131.xml"/><Relationship Id="rId257" Type="http://schemas.openxmlformats.org/officeDocument/2006/relationships/font" Target="fonts/Ubuntu-italic.fntdata"/><Relationship Id="rId135" Type="http://schemas.openxmlformats.org/officeDocument/2006/relationships/slide" Target="slides/slide130.xml"/><Relationship Id="rId256" Type="http://schemas.openxmlformats.org/officeDocument/2006/relationships/font" Target="fonts/Ubuntu-bold.fntdata"/><Relationship Id="rId134" Type="http://schemas.openxmlformats.org/officeDocument/2006/relationships/slide" Target="slides/slide129.xml"/><Relationship Id="rId255" Type="http://schemas.openxmlformats.org/officeDocument/2006/relationships/font" Target="fonts/Ubuntu-regular.fntdata"/><Relationship Id="rId133" Type="http://schemas.openxmlformats.org/officeDocument/2006/relationships/slide" Target="slides/slide128.xml"/><Relationship Id="rId254" Type="http://schemas.openxmlformats.org/officeDocument/2006/relationships/slide" Target="slides/slide249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273" Type="http://schemas.openxmlformats.org/officeDocument/2006/relationships/font" Target="fonts/WindSongMedium-regular.fntdata"/><Relationship Id="rId151" Type="http://schemas.openxmlformats.org/officeDocument/2006/relationships/slide" Target="slides/slide146.xml"/><Relationship Id="rId272" Type="http://schemas.openxmlformats.org/officeDocument/2006/relationships/font" Target="fonts/UbuntuMono-boldItalic.fntdata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240" Type="http://schemas.openxmlformats.org/officeDocument/2006/relationships/slide" Target="slides/slide235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55c7a81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55c7a81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125fde4c60_4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125fde4c60_4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125fde4c60_4_3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125fde4c60_4_3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125fde4c60_4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125fde4c60_4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125fde4c60_4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125fde4c60_4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25fde4c60_4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25fde4c60_4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3125fde4c60_4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3125fde4c60_4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125fde4c60_4_3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125fde4c60_4_3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125fde4c60_4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125fde4c60_4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125fde4c60_4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125fde4c60_4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25fde4c60_4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125fde4c60_4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55c7a81b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55c7a81b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125fde4c60_4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3125fde4c60_4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125fde4c60_4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125fde4c60_4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125fde4c60_4_3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3125fde4c60_4_3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125fde4c60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125fde4c60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25fde4c60_4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25fde4c60_4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125fde4c60_4_3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3125fde4c60_4_3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3125fde4c60_4_3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3125fde4c60_4_3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125fde4c60_4_3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125fde4c60_4_3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125fde4c60_4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125fde4c60_4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3125fde4c60_4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3125fde4c60_4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55c7a81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55c7a81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125fde4c60_4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125fde4c60_4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125fde4c60_4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3125fde4c60_4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125fde4c60_4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125fde4c60_4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125fde4c60_4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125fde4c60_4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125fde4c60_4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3125fde4c60_4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125fde4c60_4_3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125fde4c60_4_3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125fde4c60_4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125fde4c60_4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25fde4c60_4_3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125fde4c60_4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125fde4c60_4_3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125fde4c60_4_3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125fde4c60_4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3125fde4c60_4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55c7a81b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55c7a81b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125fde4c60_4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125fde4c60_4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125fde4c60_4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125fde4c60_4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125fde4c60_4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125fde4c60_4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125fde4c60_4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125fde4c60_4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125fde4c60_4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125fde4c60_4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125fde4c60_4_3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125fde4c60_4_3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125fde4c60_4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125fde4c60_4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125fde4c60_4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125fde4c60_4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25fde4c60_4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125fde4c60_4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125fde4c60_4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125fde4c60_4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55c7a81b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55c7a81b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3125fde4c60_4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3125fde4c60_4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125fde4c60_4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125fde4c60_4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25fde4c60_4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125fde4c60_4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125fde4c60_4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125fde4c60_4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3125fde4c60_4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3125fde4c60_4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125fde4c60_4_1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125fde4c60_4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125fde4c60_4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3125fde4c60_4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125fde4c60_4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3125fde4c60_4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3125fde4c60_4_2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3125fde4c60_4_2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125fde4c60_4_2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125fde4c60_4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55c7a81b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55c7a81b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3125fde4c60_4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3125fde4c60_4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3125fde4c60_4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3125fde4c60_4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125fde4c60_4_2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3125fde4c60_4_2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25fde4c60_4_2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25fde4c60_4_2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3125fde4c60_4_2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3125fde4c60_4_2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3125fde4c60_4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3125fde4c60_4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3125fde4c60_4_2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3125fde4c60_4_2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125fde4c60_4_3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125fde4c60_4_3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125fde4c60_4_3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3125fde4c60_4_3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125fde4c60_4_3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3125fde4c60_4_3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5c7a81b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55c7a81b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125fde4c60_4_3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3125fde4c60_4_3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3125fde4c60_4_3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3125fde4c60_4_3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3125fde4c60_4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3125fde4c60_4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3125fde4c60_4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3125fde4c60_4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3125fde4c60_4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3125fde4c60_4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125fde4c60_4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3125fde4c60_4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3101d77668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3101d77668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125fde4c60_4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125fde4c60_4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125fde4c60_4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3125fde4c60_4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3125fde4c60_4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3125fde4c60_4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25fde4c60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25fde4c60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125fde4c60_4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3125fde4c60_4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3125fde4c60_4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3125fde4c60_4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3125fde4c60_4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3125fde4c60_4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3125fde4c60_4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3125fde4c60_4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3125fde4c60_4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3125fde4c60_4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3101d77668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3101d77668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3125fde4c60_4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3125fde4c60_4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3125fde4c60_4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3125fde4c60_4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3125fde4c60_4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3125fde4c60_4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3037036636f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3037036636f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55c7a81bf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55c7a81bf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3125fde4c60_4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3125fde4c60_4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3125fde4c60_4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3125fde4c60_4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3037036636f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3037036636f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3125fde4c60_4_2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3125fde4c60_4_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3125fde4c60_4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3125fde4c60_4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125fde4c60_4_2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3125fde4c60_4_2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3125fde4c60_4_2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3125fde4c60_4_2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3125fde4c60_4_2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3125fde4c60_4_2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3125fde4c60_4_3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3125fde4c60_4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3125fde4c60_4_2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3125fde4c60_4_2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55c7a81b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55c7a81b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3125fde4c60_4_2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3125fde4c60_4_2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125fde4c60_4_2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3125fde4c60_4_2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125fde4c60_4_2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3125fde4c60_4_2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3125fde4c60_4_2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3125fde4c60_4_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3125fde4c60_4_2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3125fde4c60_4_2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125fde4c60_4_2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3125fde4c60_4_2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125fde4c60_4_3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3125fde4c60_4_3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125fde4c60_4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" name="Google Shape;2703;g3125fde4c60_4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3125fde4c60_4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3125fde4c60_4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315aef76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315aef76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1661727e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1661727e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55c7a81b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55c7a81b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315aef765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315aef765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3125fde4c60_4_2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3125fde4c60_4_2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3125fde4c60_4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3125fde4c60_4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125fde4c60_4_2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3125fde4c60_4_2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3125fde4c60_4_2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3125fde4c60_4_2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3125fde4c60_4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Google Shape;2786;g3125fde4c60_4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3125fde4c60_4_2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3125fde4c60_4_2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3125fde4c60_4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3125fde4c60_4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3125fde4c60_4_2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3125fde4c60_4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3125fde4c60_4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3125fde4c60_4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55c7a81b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55c7a81b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3125fde4c60_4_2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3125fde4c60_4_2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3125fde4c60_4_2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3125fde4c60_4_2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3125fde4c60_4_3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3125fde4c60_4_3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g3125fde4c60_4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Google Shape;2851;g3125fde4c60_4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3125fde4c60_4_2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3125fde4c60_4_2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3125fde4c60_4_2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3125fde4c60_4_2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125fde4c60_4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125fde4c60_4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3125fde4c60_4_3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3125fde4c60_4_3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3125fde4c60_4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3125fde4c60_4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Do the operations in a chroot. Very limited fix and not an ideal solution.</a:t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3037036636f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3037036636f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Do the operations in a chroot. Very limited fix and not an ideal solution.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55c7a81b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55c7a81b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g3125fde4c60_4_3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" name="Google Shape;2927;g3125fde4c60_4_3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Do the operations in a chroot. Very limited fix and not an ideal solution.</a:t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3125fde4c60_4_3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3125fde4c60_4_3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Do the operations in a chroot. Very limited fix and not an ideal solution.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3125fde4c60_4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3125fde4c60_4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Do the operations in a chroot. Very limited fix and not an ideal solution.</a:t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3037036636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3037036636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3037036636f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3037036636f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Make mkdir_all() and O_CREAT handling safe against races.</a:t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3125fde4c60_4_3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g3125fde4c60_4_3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Make mkdir_all() and O_CREAT handling safe against races.</a:t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3125fde4c60_4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" name="Google Shape;3001;g3125fde4c60_4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Make mkdir_all() and O_CREAT handling safe against races.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3125fde4c60_4_3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3125fde4c60_4_3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Fix: Make mkdir_all() and O_CREAT handling safe against races.</a:t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3037036636f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" name="Google Shape;3035;g3037036636f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3125fde4c60_4_3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3125fde4c60_4_3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55c7a81b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55c7a81b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g3125fde4c60_4_3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2" name="Google Shape;3052;g3125fde4c60_4_3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3125fde4c60_4_3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3125fde4c60_4_3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3125fde4c60_4_3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3125fde4c60_4_3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g3037036636f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8" name="Google Shape;3098;g3037036636f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125fde4c60_4_3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" name="Google Shape;3103;g3125fde4c60_4_3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3125fde4c60_4_3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g3125fde4c60_4_3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3125fde4c60_4_3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3125fde4c60_4_3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3125fde4c60_4_3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3125fde4c60_4_3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3125fde4c60_4_3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" name="Google Shape;3132;g3125fde4c60_4_3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g3125fde4c60_4_3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" name="Google Shape;3142;g3125fde4c60_4_3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55c7a81b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55c7a81b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3125fde4c60_4_3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3125fde4c60_4_3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g3125fde4c60_4_3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" name="Google Shape;3163;g3125fde4c60_4_3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3125fde4c60_4_3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3125fde4c60_4_3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3125fde4c60_4_3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3125fde4c60_4_3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3125fde4c60_4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3125fde4c60_4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3125fde4c60_4_3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3125fde4c60_4_3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3125fde4c60_4_3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3125fde4c60_4_3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3125fde4c60_4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3125fde4c60_4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g3125fde4c60_4_3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1" name="Google Shape;3221;g3125fde4c60_4_3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3125fde4c60_4_3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3125fde4c60_4_3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25fde4c60_4_2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25fde4c60_4_2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55c7a81b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55c7a81b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55c7a81b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55c7a81b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55c7a81b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55c7a81b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55c7a81bf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55c7a81bf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11661727e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11661727e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55c7a81bf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55c7a81bf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55c7a81bf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55c7a81bf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55c7a81bf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55c7a81bf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55c7a81b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55c7a81b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55c7a81bf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55c7a81bf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55c7a81bf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55c7a81bf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55c7a81b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55c7a81b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55c7a81bf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55c7a81bf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55c7a81bf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55c7a81bf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55c7a81bf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55c7a81bf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25fde4c60_4_3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25fde4c60_4_3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55c7a81bf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55c7a81bf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55c7a81bf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55c7a81bf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55c7a81bf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55c7a81bf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55c7a81bf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155c7a81b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55c7a81b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55c7a81b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55c7a81b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55c7a81b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55c7a81bf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55c7a81bf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55c7a81bf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55c7a81bf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55c7a81bf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155c7a81bf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55c7a81b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55c7a81b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25fde4c60_4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25fde4c60_4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55c7a81bf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55c7a81bf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55c7a81bf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55c7a81bf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55c7a81b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55c7a81b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25fde4c60_4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25fde4c60_4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55c7a81bf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55c7a81bf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55c7a81bf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55c7a81bf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55c7a81bf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55c7a81bf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55c7a81bf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155c7a81bf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55c7a81bf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55c7a81bf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55c7a81bf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55c7a81bf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55c7a81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55c7a81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55c7a81bf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155c7a81bf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55c7a81bf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55c7a81bf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55c7a81bf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155c7a81bf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155c7a81bf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155c7a81bf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155c7a81bf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155c7a81bf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55c7a81bf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55c7a81bf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55c7a81bf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55c7a81bf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55c7a81bf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55c7a81bf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155c7a81bf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155c7a81bf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55c7a81bf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55c7a81bf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55c7a81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55c7a81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125fde4c6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125fde4c6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25fde4c6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25fde4c6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125fde4c60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125fde4c60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125fde4c60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125fde4c60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125fde4c60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125fde4c60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0abbd5dc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0abbd5dc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55c7a81bf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155c7a81b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25fde4c60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25fde4c60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25fde4c60_4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125fde4c60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125fde4c60_4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125fde4c60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55c7a81b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55c7a81b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125fde4c60_4_3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125fde4c60_4_3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25fde4c60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25fde4c60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125fde4c60_4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125fde4c60_4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125fde4c60_4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125fde4c60_4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25fde4c60_4_3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25fde4c60_4_3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125fde4c60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125fde4c60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125fde4c60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125fde4c60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125fde4c60_4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125fde4c60_4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125fde4c60_4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125fde4c60_4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125fde4c60_4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125fde4c60_4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55c7a81b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55c7a81b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125fde4c60_4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125fde4c60_4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125fde4c60_4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125fde4c60_4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125fde4c60_4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125fde4c60_4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155c7a81bf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155c7a81bf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First introduced in BSD in 1982 by Bill Joy.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No-one really knows why it was added (the story is that it was used to build and test 4.2BSD on a “4.1BSD” system).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125fde4c60_4_3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125fde4c60_4_3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125fde4c60_4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125fde4c60_4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25fde4c60_4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125fde4c60_4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125fde4c60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125fde4c60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125fde4c60_4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3125fde4c60_4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125fde4c60_4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125fde4c60_4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hyperlink" Target="https://www.cyphar.com/" TargetMode="External"/><Relationship Id="rId5" Type="http://schemas.openxmlformats.org/officeDocument/2006/relationships/hyperlink" Target="https://www.cyphar.com/" TargetMode="External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4.png"/><Relationship Id="rId4" Type="http://schemas.openxmlformats.org/officeDocument/2006/relationships/image" Target="../media/image32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5.jpg"/><Relationship Id="rId4" Type="http://schemas.openxmlformats.org/officeDocument/2006/relationships/image" Target="../media/image2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Relationship Id="rId4" Type="http://schemas.openxmlformats.org/officeDocument/2006/relationships/image" Target="../media/image3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6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6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6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6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6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Relationship Id="rId4" Type="http://schemas.openxmlformats.org/officeDocument/2006/relationships/image" Target="../media/image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6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6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6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6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6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6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46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46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46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4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5.jp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39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44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66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56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6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4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4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43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68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9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67.jpg"/><Relationship Id="rId4" Type="http://schemas.openxmlformats.org/officeDocument/2006/relationships/image" Target="../media/image52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24.png"/><Relationship Id="rId6" Type="http://schemas.openxmlformats.org/officeDocument/2006/relationships/image" Target="../media/image5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24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Relationship Id="rId5" Type="http://schemas.openxmlformats.org/officeDocument/2006/relationships/image" Target="../media/image24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24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24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59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51.png"/><Relationship Id="rId4" Type="http://schemas.openxmlformats.org/officeDocument/2006/relationships/image" Target="../media/image2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51.png"/><Relationship Id="rId4" Type="http://schemas.openxmlformats.org/officeDocument/2006/relationships/image" Target="../media/image24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Relationship Id="rId4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jpg"/><Relationship Id="rId4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containers </a:t>
            </a:r>
            <a:r>
              <a:rPr lang="en-GB" sz="39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/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security </a:t>
            </a:r>
            <a:r>
              <a:rPr lang="en-GB" sz="39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/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a fun time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01200"/>
            <a:ext cx="484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Ubuntu Medium"/>
                <a:ea typeface="Ubuntu Medium"/>
                <a:cs typeface="Ubuntu Medium"/>
                <a:sym typeface="Ubuntu Medium"/>
              </a:rPr>
              <a:t>Aleksa </a:t>
            </a:r>
            <a:r>
              <a:rPr lang="en-GB" sz="18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(</a:t>
            </a:r>
            <a:r>
              <a:rPr lang="en-GB" sz="1800">
                <a:solidFill>
                  <a:schemeClr val="lt2"/>
                </a:solidFill>
                <a:uFill>
                  <a:noFill/>
                </a:uFill>
                <a:latin typeface="Ubuntu Light"/>
                <a:ea typeface="Ubuntu Light"/>
                <a:cs typeface="Ubuntu Light"/>
                <a:sym typeface="Ubuntu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en-GB" sz="1800">
                <a:solidFill>
                  <a:schemeClr val="lt2"/>
                </a:solidFill>
                <a:uFill>
                  <a:noFill/>
                </a:uFill>
                <a:latin typeface="Ubuntu Light"/>
                <a:ea typeface="Ubuntu Light"/>
                <a:cs typeface="Ubuntu Light"/>
                <a:sym typeface="Ubuntu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yphar</a:t>
            </a:r>
            <a:r>
              <a:rPr lang="en-GB" sz="18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)</a:t>
            </a:r>
            <a:endParaRPr sz="18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pick two</a:t>
            </a:r>
            <a:endParaRPr sz="23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9425" y="4401200"/>
            <a:ext cx="744576" cy="7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312113" y="4138700"/>
            <a:ext cx="9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CC BY-SA 4.0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4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7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5788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2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1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60" name="Google Shape;1060;p112"/>
          <p:cNvSpPr/>
          <p:nvPr/>
        </p:nvSpPr>
        <p:spPr>
          <a:xfrm>
            <a:off x="5992103" y="2993354"/>
            <a:ext cx="1772400" cy="92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12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63" name="Google Shape;1063;p112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0876" name="adj1"/>
              <a:gd fmla="val -34386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…and run this process.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13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72" name="Google Shape;1072;p113"/>
          <p:cNvSpPr/>
          <p:nvPr/>
        </p:nvSpPr>
        <p:spPr>
          <a:xfrm>
            <a:off x="5992103" y="2993354"/>
            <a:ext cx="1772400" cy="92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13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75" name="Google Shape;1075;p113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0876" name="adj1"/>
              <a:gd fmla="val -34386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…and run this process.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6" name="Google Shape;1076;p113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4"/>
          <p:cNvSpPr/>
          <p:nvPr/>
        </p:nvSpPr>
        <p:spPr>
          <a:xfrm>
            <a:off x="492950" y="3935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84" name="Google Shape;108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5" name="Google Shape;1085;p114"/>
          <p:cNvCxnSpPr>
            <a:endCxn id="1086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87" name="Google Shape;1087;p114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8" name="Google Shape;1088;p114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89" name="Google Shape;1089;p114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86" name="Google Shape;1086;p114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"/etc/shadow"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90" name="Google Shape;1090;p114"/>
          <p:cNvSpPr/>
          <p:nvPr/>
        </p:nvSpPr>
        <p:spPr>
          <a:xfrm>
            <a:off x="5956500" y="3400900"/>
            <a:ext cx="1800900" cy="7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5"/>
          <p:cNvSpPr/>
          <p:nvPr/>
        </p:nvSpPr>
        <p:spPr>
          <a:xfrm>
            <a:off x="492950" y="3935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1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98" name="Google Shape;109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p115"/>
          <p:cNvCxnSpPr>
            <a:endCxn id="1100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01" name="Google Shape;1101;p115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2" name="Google Shape;1102;p115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3" name="Google Shape;1103;p115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4" name="Google Shape;1104;p115"/>
          <p:cNvSpPr/>
          <p:nvPr/>
        </p:nvSpPr>
        <p:spPr>
          <a:xfrm flipH="1" rot="10800000">
            <a:off x="5956500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15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"/etc/shadow"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5" name="Google Shape;1105;p115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Okay, the root is here...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06" name="Google Shape;1106;p115"/>
          <p:cNvSpPr/>
          <p:nvPr/>
        </p:nvSpPr>
        <p:spPr>
          <a:xfrm>
            <a:off x="5956500" y="3400900"/>
            <a:ext cx="1800900" cy="7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5"/>
          <p:cNvSpPr/>
          <p:nvPr/>
        </p:nvSpPr>
        <p:spPr>
          <a:xfrm>
            <a:off x="5608855" y="3180880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6"/>
          <p:cNvSpPr/>
          <p:nvPr/>
        </p:nvSpPr>
        <p:spPr>
          <a:xfrm>
            <a:off x="492950" y="3935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115" name="Google Shape;111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6" name="Google Shape;1116;p116"/>
          <p:cNvCxnSpPr>
            <a:endCxn id="1117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18" name="Google Shape;1118;p116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9" name="Google Shape;1119;p116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20" name="Google Shape;1120;p116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17" name="Google Shape;1117;p116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"/etc/shadow"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21" name="Google Shape;1121;p116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Huh, there’s no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etc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here.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22" name="Google Shape;1122;p116"/>
          <p:cNvSpPr/>
          <p:nvPr/>
        </p:nvSpPr>
        <p:spPr>
          <a:xfrm flipH="1" rot="10800000">
            <a:off x="6144033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16"/>
          <p:cNvSpPr/>
          <p:nvPr/>
        </p:nvSpPr>
        <p:spPr>
          <a:xfrm>
            <a:off x="5956500" y="3400900"/>
            <a:ext cx="1800900" cy="7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16"/>
          <p:cNvSpPr/>
          <p:nvPr/>
        </p:nvSpPr>
        <p:spPr>
          <a:xfrm>
            <a:off x="5532655" y="3638080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17"/>
          <p:cNvSpPr/>
          <p:nvPr/>
        </p:nvSpPr>
        <p:spPr>
          <a:xfrm>
            <a:off x="492950" y="3935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1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132" name="Google Shape;113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3" name="Google Shape;1133;p117"/>
          <p:cNvCxnSpPr>
            <a:endCxn id="1134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35" name="Google Shape;1135;p117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34" name="Google Shape;1134;p117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"/etc/shadow"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36" name="Google Shape;1136;p117"/>
          <p:cNvCxnSpPr/>
          <p:nvPr/>
        </p:nvCxnSpPr>
        <p:spPr>
          <a:xfrm>
            <a:off x="3486825" y="1159400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1137" name="Google Shape;1137;p117"/>
          <p:cNvSpPr txBox="1"/>
          <p:nvPr/>
        </p:nvSpPr>
        <p:spPr>
          <a:xfrm>
            <a:off x="35235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err</a:t>
            </a:r>
            <a:endParaRPr sz="1800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38" name="Google Shape;1138;p117"/>
          <p:cNvSpPr/>
          <p:nvPr/>
        </p:nvSpPr>
        <p:spPr>
          <a:xfrm>
            <a:off x="5956500" y="3400900"/>
            <a:ext cx="1800900" cy="73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975" y="1251725"/>
            <a:ext cx="2640050" cy="26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8"/>
          <p:cNvSpPr txBox="1"/>
          <p:nvPr/>
        </p:nvSpPr>
        <p:spPr>
          <a:xfrm>
            <a:off x="2529750" y="3041250"/>
            <a:ext cx="149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Container</a:t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Manager</a:t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975" y="1251725"/>
            <a:ext cx="2640050" cy="2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4525" y="658958"/>
            <a:ext cx="2834374" cy="20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9"/>
          <p:cNvSpPr txBox="1"/>
          <p:nvPr/>
        </p:nvSpPr>
        <p:spPr>
          <a:xfrm>
            <a:off x="2529750" y="3041250"/>
            <a:ext cx="149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Manager</a:t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975" y="1251725"/>
            <a:ext cx="2640050" cy="2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21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connect to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10.42.123.45:22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4" name="Google Shape;1164;p121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21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0" y="478127"/>
            <a:ext cx="1791950" cy="14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22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listen to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0.0.0.0:443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3" name="Google Shape;1173;p122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22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23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tell me about pid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2" name="Google Shape;1182;p123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23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4" name="Google Shape;1184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463" y="3119288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3"/>
          <p:cNvSpPr/>
          <p:nvPr/>
        </p:nvSpPr>
        <p:spPr>
          <a:xfrm>
            <a:off x="1665275" y="4263475"/>
            <a:ext cx="829200" cy="3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pid </a:t>
            </a:r>
            <a:r>
              <a:rPr lang="en-GB" sz="1100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4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send a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signal to pid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3" name="Google Shape;1193;p124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24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95" name="Google Shape;1195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463" y="3119288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24"/>
          <p:cNvSpPr/>
          <p:nvPr/>
        </p:nvSpPr>
        <p:spPr>
          <a:xfrm>
            <a:off x="1665275" y="4263475"/>
            <a:ext cx="829200" cy="3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pid </a:t>
            </a:r>
            <a:r>
              <a:rPr lang="en-GB" sz="1100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5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send a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signal to pid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4" name="Google Shape;1204;p125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25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06" name="Google Shape;120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463" y="3119288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5"/>
          <p:cNvSpPr/>
          <p:nvPr/>
        </p:nvSpPr>
        <p:spPr>
          <a:xfrm>
            <a:off x="1665275" y="4263475"/>
            <a:ext cx="829200" cy="3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Ubuntu"/>
                <a:ea typeface="Ubuntu"/>
                <a:cs typeface="Ubuntu"/>
                <a:sym typeface="Ubuntu"/>
              </a:rPr>
              <a:t>pid </a:t>
            </a:r>
            <a:r>
              <a:rPr lang="en-GB" sz="1100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208" name="Google Shape;1208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025" y="2854000"/>
            <a:ext cx="2477675" cy="206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26"/>
          <p:cNvSpPr/>
          <p:nvPr/>
        </p:nvSpPr>
        <p:spPr>
          <a:xfrm>
            <a:off x="4286425" y="1053900"/>
            <a:ext cx="2075100" cy="9936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send a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signal to pid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6" name="Google Shape;1216;p126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26"/>
          <p:cNvSpPr/>
          <p:nvPr/>
        </p:nvSpPr>
        <p:spPr>
          <a:xfrm>
            <a:off x="3577650" y="2810650"/>
            <a:ext cx="1821000" cy="613800"/>
          </a:xfrm>
          <a:prstGeom prst="wedgeRoundRectCallout">
            <a:avLst>
              <a:gd fmla="val 69945" name="adj1"/>
              <a:gd fmla="val 48452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Wait, where did the database go?!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27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5" name="Google Shape;1225;p127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8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3" name="Google Shape;1233;p128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29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2" name="Google Shape;1242;p129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138" y="3469122"/>
            <a:ext cx="749563" cy="7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30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2" name="Google Shape;1252;p130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30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54" name="Google Shape;1254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138" y="3469122"/>
            <a:ext cx="749563" cy="7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31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3" name="Google Shape;1263;p131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31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5" name="Google Shape;126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50" y="29302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31"/>
          <p:cNvSpPr/>
          <p:nvPr/>
        </p:nvSpPr>
        <p:spPr>
          <a:xfrm>
            <a:off x="5593175" y="28517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31"/>
          <p:cNvSpPr/>
          <p:nvPr/>
        </p:nvSpPr>
        <p:spPr>
          <a:xfrm>
            <a:off x="4384450" y="29302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8" name="Google Shape;126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138" y="3469122"/>
            <a:ext cx="749563" cy="7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0" y="478127"/>
            <a:ext cx="1791950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2492225" y="888900"/>
            <a:ext cx="2020500" cy="671100"/>
          </a:xfrm>
          <a:prstGeom prst="wedgeRoundRectCallout">
            <a:avLst>
              <a:gd fmla="val -81619" name="adj1"/>
              <a:gd fmla="val -31652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I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Google Shape;127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32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7" name="Google Shape;1277;p132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32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9" name="Google Shape;1279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50" y="29302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32"/>
          <p:cNvSpPr/>
          <p:nvPr/>
        </p:nvSpPr>
        <p:spPr>
          <a:xfrm>
            <a:off x="5593175" y="28517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32"/>
          <p:cNvSpPr/>
          <p:nvPr/>
        </p:nvSpPr>
        <p:spPr>
          <a:xfrm>
            <a:off x="4384450" y="29302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2" name="Google Shape;128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850" y="30064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32"/>
          <p:cNvSpPr/>
          <p:nvPr/>
        </p:nvSpPr>
        <p:spPr>
          <a:xfrm>
            <a:off x="5669375" y="29279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32"/>
          <p:cNvSpPr/>
          <p:nvPr/>
        </p:nvSpPr>
        <p:spPr>
          <a:xfrm>
            <a:off x="4460650" y="30064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5" name="Google Shape;128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50" y="30826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32"/>
          <p:cNvSpPr/>
          <p:nvPr/>
        </p:nvSpPr>
        <p:spPr>
          <a:xfrm>
            <a:off x="5745575" y="30041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32"/>
          <p:cNvSpPr/>
          <p:nvPr/>
        </p:nvSpPr>
        <p:spPr>
          <a:xfrm>
            <a:off x="4536850" y="30826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88" name="Google Shape;1288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138" y="3469122"/>
            <a:ext cx="749563" cy="7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475" y="723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450" y="2854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33"/>
          <p:cNvSpPr/>
          <p:nvPr/>
        </p:nvSpPr>
        <p:spPr>
          <a:xfrm>
            <a:off x="4286425" y="1201550"/>
            <a:ext cx="2075100" cy="698400"/>
          </a:xfrm>
          <a:prstGeom prst="wedgeRoundRectCallout">
            <a:avLst>
              <a:gd fmla="val -84007" name="adj1"/>
              <a:gd fmla="val -1274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while(1) { fork(); }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kthxbai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7" name="Google Shape;1297;p133"/>
          <p:cNvSpPr/>
          <p:nvPr/>
        </p:nvSpPr>
        <p:spPr>
          <a:xfrm>
            <a:off x="5516975" y="2775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33"/>
          <p:cNvSpPr/>
          <p:nvPr/>
        </p:nvSpPr>
        <p:spPr>
          <a:xfrm>
            <a:off x="4308250" y="2854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9" name="Google Shape;129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50" y="29302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3"/>
          <p:cNvSpPr/>
          <p:nvPr/>
        </p:nvSpPr>
        <p:spPr>
          <a:xfrm>
            <a:off x="5593175" y="28517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33"/>
          <p:cNvSpPr/>
          <p:nvPr/>
        </p:nvSpPr>
        <p:spPr>
          <a:xfrm>
            <a:off x="4384450" y="29302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2" name="Google Shape;130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850" y="30064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33"/>
          <p:cNvSpPr/>
          <p:nvPr/>
        </p:nvSpPr>
        <p:spPr>
          <a:xfrm>
            <a:off x="5669375" y="29279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33"/>
          <p:cNvSpPr/>
          <p:nvPr/>
        </p:nvSpPr>
        <p:spPr>
          <a:xfrm>
            <a:off x="4460650" y="30064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5" name="Google Shape;130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050" y="30826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33"/>
          <p:cNvSpPr/>
          <p:nvPr/>
        </p:nvSpPr>
        <p:spPr>
          <a:xfrm>
            <a:off x="5745575" y="30041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33"/>
          <p:cNvSpPr/>
          <p:nvPr/>
        </p:nvSpPr>
        <p:spPr>
          <a:xfrm>
            <a:off x="4536850" y="30826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8" name="Google Shape;130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250" y="31588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3"/>
          <p:cNvSpPr/>
          <p:nvPr/>
        </p:nvSpPr>
        <p:spPr>
          <a:xfrm>
            <a:off x="5821775" y="30803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33"/>
          <p:cNvSpPr/>
          <p:nvPr/>
        </p:nvSpPr>
        <p:spPr>
          <a:xfrm>
            <a:off x="4613050" y="31588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1" name="Google Shape;131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450" y="3235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3"/>
          <p:cNvSpPr/>
          <p:nvPr/>
        </p:nvSpPr>
        <p:spPr>
          <a:xfrm>
            <a:off x="5897975" y="31565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33"/>
          <p:cNvSpPr/>
          <p:nvPr/>
        </p:nvSpPr>
        <p:spPr>
          <a:xfrm>
            <a:off x="4689250" y="3235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4" name="Google Shape;131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650" y="33112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33"/>
          <p:cNvSpPr/>
          <p:nvPr/>
        </p:nvSpPr>
        <p:spPr>
          <a:xfrm>
            <a:off x="5974175" y="3232725"/>
            <a:ext cx="1132500" cy="16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33"/>
          <p:cNvSpPr/>
          <p:nvPr/>
        </p:nvSpPr>
        <p:spPr>
          <a:xfrm>
            <a:off x="4765450" y="33112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7" name="Google Shape;1317;p133"/>
          <p:cNvSpPr/>
          <p:nvPr/>
        </p:nvSpPr>
        <p:spPr>
          <a:xfrm rot="1020272">
            <a:off x="6050404" y="3308895"/>
            <a:ext cx="1132512" cy="168623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0453">
            <a:off x="6147263" y="3401889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33"/>
          <p:cNvSpPr/>
          <p:nvPr/>
        </p:nvSpPr>
        <p:spPr>
          <a:xfrm>
            <a:off x="4841650" y="33874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Su–</a:t>
            </a:r>
            <a:r>
              <a:rPr i="1" lang="en-GB">
                <a:latin typeface="Ubuntu"/>
                <a:ea typeface="Ubuntu"/>
                <a:cs typeface="Ubuntu"/>
                <a:sym typeface="Ubuntu"/>
              </a:rPr>
              <a:t>[crash]</a:t>
            </a:r>
            <a:endParaRPr i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20" name="Google Shape;1320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165480">
            <a:off x="2932500" y="3080313"/>
            <a:ext cx="1485026" cy="148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2138" y="3469122"/>
            <a:ext cx="749563" cy="7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625" y="1100650"/>
            <a:ext cx="3180750" cy="29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35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“just lie even more”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32" name="Google Shape;1332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475" y="244625"/>
            <a:ext cx="1728300" cy="16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36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36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41" name="Google Shape;1341;p136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42" name="Google Shape;1342;p136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6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4" name="Google Shape;1344;p136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37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2" name="Google Shape;1352;p137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53" name="Google Shape;1353;p137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Which interface should I use...?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4" name="Google Shape;1354;p137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55" name="Google Shape;1355;p137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6" name="Google Shape;1356;p137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7" name="Google Shape;1357;p137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8" name="Google Shape;1358;p137"/>
          <p:cNvCxnSpPr>
            <a:stCxn id="1351" idx="3"/>
            <a:endCxn id="1356" idx="1"/>
          </p:cNvCxnSpPr>
          <p:nvPr/>
        </p:nvCxnSpPr>
        <p:spPr>
          <a:xfrm flipH="1" rot="10800000">
            <a:off x="3981707" y="2202121"/>
            <a:ext cx="2173500" cy="14760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8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38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67" name="Google Shape;1367;p138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Which interface should I use...?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8" name="Google Shape;1368;p138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69" name="Google Shape;1369;p138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0" name="Google Shape;1370;p138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1" name="Google Shape;1371;p138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2" name="Google Shape;1372;p138"/>
          <p:cNvCxnSpPr>
            <a:stCxn id="1365" idx="3"/>
            <a:endCxn id="1371" idx="2"/>
          </p:cNvCxnSpPr>
          <p:nvPr/>
        </p:nvCxnSpPr>
        <p:spPr>
          <a:xfrm flipH="1" rot="10800000">
            <a:off x="3981707" y="2367421"/>
            <a:ext cx="3452100" cy="1310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9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8" name="Google Shape;137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0" name="Google Shape;1380;p139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81" name="Google Shape;1381;p139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Ok, let’s go with this one.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2" name="Google Shape;1382;p139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83" name="Google Shape;1383;p139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4" name="Google Shape;1384;p139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5" name="Google Shape;1385;p139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6" name="Google Shape;1386;p139"/>
          <p:cNvCxnSpPr>
            <a:stCxn id="1379" idx="3"/>
            <a:endCxn id="1384" idx="1"/>
          </p:cNvCxnSpPr>
          <p:nvPr/>
        </p:nvCxnSpPr>
        <p:spPr>
          <a:xfrm flipH="1" rot="10800000">
            <a:off x="3981707" y="2202121"/>
            <a:ext cx="2173500" cy="14760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0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2" name="Google Shape;139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4" name="Google Shape;1394;p140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95" name="Google Shape;1395;p140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396" name="Google Shape;1396;p140"/>
          <p:cNvCxnSpPr/>
          <p:nvPr/>
        </p:nvCxnSpPr>
        <p:spPr>
          <a:xfrm>
            <a:off x="3485931" y="1159009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97" name="Google Shape;1397;p140"/>
          <p:cNvSpPr txBox="1"/>
          <p:nvPr/>
        </p:nvSpPr>
        <p:spPr>
          <a:xfrm>
            <a:off x="3522656" y="2095109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98" name="Google Shape;1398;p140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9" name="Google Shape;1399;p140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0" name="Google Shape;1400;p140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41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9" name="Google Shape;1409;p141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0" y="478127"/>
            <a:ext cx="1791950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2492225" y="888900"/>
            <a:ext cx="2020500" cy="671100"/>
          </a:xfrm>
          <a:prstGeom prst="wedgeRoundRectCallout">
            <a:avLst>
              <a:gd fmla="val -81619" name="adj1"/>
              <a:gd fmla="val -31652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I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Hmm, w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here is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42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18" name="Google Shape;1418;p142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9" name="Google Shape;1419;p142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3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6" name="Google Shape;142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43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29" name="Google Shape;1429;p143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0" name="Google Shape;1430;p143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1" name="Google Shape;1431;p143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44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8" name="Google Shape;143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44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41" name="Google Shape;1441;p144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42" name="Google Shape;1442;p144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3" name="Google Shape;1443;p144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45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9" name="Google Shape;144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45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1" name="Google Shape;145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45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54" name="Google Shape;1454;p145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55" name="Google Shape;1455;p145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45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7" name="Google Shape;1457;p145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8" name="Google Shape;1458;p145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46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4" name="Google Shape;146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46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6" name="Google Shape;146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46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69" name="Google Shape;1469;p146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70" name="Google Shape;1470;p146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46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2" name="Google Shape;1472;p146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73" name="Google Shape;1473;p146"/>
          <p:cNvCxnSpPr>
            <a:stCxn id="1471" idx="2"/>
            <a:endCxn id="1472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74" name="Google Shape;1474;p146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5" name="Google Shape;1475;p146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47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47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3" name="Google Shape;148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47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86" name="Google Shape;1486;p147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87" name="Google Shape;1487;p147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47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9" name="Google Shape;1489;p147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90" name="Google Shape;1490;p147"/>
          <p:cNvCxnSpPr>
            <a:stCxn id="1488" idx="2"/>
            <a:endCxn id="1489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91" name="Google Shape;1491;p147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92" name="Google Shape;1492;p147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93" name="Google Shape;1493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8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9" name="Google Shape;149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48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1" name="Google Shape;150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148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04" name="Google Shape;1504;p148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05" name="Google Shape;1505;p148"/>
          <p:cNvSpPr/>
          <p:nvPr/>
        </p:nvSpPr>
        <p:spPr>
          <a:xfrm>
            <a:off x="2918075" y="1131575"/>
            <a:ext cx="2473500" cy="323100"/>
          </a:xfrm>
          <a:prstGeom prst="wedgeRoundRectCallout">
            <a:avLst>
              <a:gd fmla="val -60876" name="adj1"/>
              <a:gd fmla="val -54441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…and run this process.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6" name="Google Shape;1506;p148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48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08" name="Google Shape;1508;p148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09" name="Google Shape;1509;p148"/>
          <p:cNvCxnSpPr>
            <a:stCxn id="1507" idx="2"/>
            <a:endCxn id="1508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10" name="Google Shape;1510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48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2" name="Google Shape;1512;p148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49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49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9" name="Google Shape;151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1" name="Google Shape;1521;p149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22" name="Google Shape;1522;p149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23" name="Google Shape;1523;p149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4" name="Google Shape;1524;p149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49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6" name="Google Shape;1526;p149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7" name="Google Shape;1527;p149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8" name="Google Shape;1528;p149"/>
          <p:cNvCxnSpPr>
            <a:stCxn id="1526" idx="2"/>
            <a:endCxn id="1527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29" name="Google Shape;1529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49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50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50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9" name="Google Shape;1539;p150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40" name="Google Shape;1540;p150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Which interface should I use...?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1" name="Google Shape;1541;p150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42" name="Google Shape;1542;p150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3" name="Google Shape;1543;p150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50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5" name="Google Shape;1545;p150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6" name="Google Shape;1546;p150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47" name="Google Shape;1547;p150"/>
          <p:cNvCxnSpPr>
            <a:stCxn id="1545" idx="2"/>
            <a:endCxn id="1546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48" name="Google Shape;1548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50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51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51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6" name="Google Shape;155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8" name="Google Shape;1558;p151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59" name="Google Shape;1559;p151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Which interface should I use...?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0" name="Google Shape;1560;p151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61" name="Google Shape;1561;p151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2" name="Google Shape;1562;p151"/>
          <p:cNvCxnSpPr>
            <a:stCxn id="1557" idx="3"/>
            <a:endCxn id="1563" idx="1"/>
          </p:cNvCxnSpPr>
          <p:nvPr/>
        </p:nvCxnSpPr>
        <p:spPr>
          <a:xfrm>
            <a:off x="3981707" y="3678121"/>
            <a:ext cx="2630700" cy="4290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64" name="Google Shape;1564;p151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51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6" name="Google Shape;1566;p151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3" name="Google Shape;1563;p151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7" name="Google Shape;1567;p151"/>
          <p:cNvCxnSpPr>
            <a:stCxn id="1566" idx="2"/>
            <a:endCxn id="1563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68" name="Google Shape;1568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51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0" y="478127"/>
            <a:ext cx="1791950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2492225" y="888900"/>
            <a:ext cx="2020500" cy="671100"/>
          </a:xfrm>
          <a:prstGeom prst="wedgeRoundRectCallout">
            <a:avLst>
              <a:gd fmla="val -81619" name="adj1"/>
              <a:gd fmla="val -31652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I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Ah, here it is!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8" name="Google Shape;158;p26"/>
          <p:cNvCxnSpPr/>
          <p:nvPr/>
        </p:nvCxnSpPr>
        <p:spPr>
          <a:xfrm>
            <a:off x="4409450" y="3147925"/>
            <a:ext cx="1998900" cy="773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52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52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6" name="Google Shape;157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52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79" name="Google Shape;1579;p152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Which interface should I use...?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0" name="Google Shape;1580;p152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81" name="Google Shape;1581;p152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2" name="Google Shape;1582;p152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52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4" name="Google Shape;1584;p152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5" name="Google Shape;1585;p152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86" name="Google Shape;1586;p152"/>
          <p:cNvCxnSpPr>
            <a:stCxn id="1584" idx="2"/>
            <a:endCxn id="1585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87" name="Google Shape;1587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52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9" name="Google Shape;1589;p152"/>
          <p:cNvSpPr/>
          <p:nvPr/>
        </p:nvSpPr>
        <p:spPr>
          <a:xfrm>
            <a:off x="172156" y="3409559"/>
            <a:ext cx="2597400" cy="1335900"/>
          </a:xfrm>
          <a:prstGeom prst="cloudCallout">
            <a:avLst>
              <a:gd fmla="val 55982" name="adj1"/>
              <a:gd fmla="val -16869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Hmm, you can’t connect from that interface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90" name="Google Shape;1590;p152"/>
          <p:cNvCxnSpPr>
            <a:stCxn id="1577" idx="3"/>
            <a:endCxn id="1587" idx="1"/>
          </p:cNvCxnSpPr>
          <p:nvPr/>
        </p:nvCxnSpPr>
        <p:spPr>
          <a:xfrm flipH="1" rot="10800000">
            <a:off x="3981707" y="3381721"/>
            <a:ext cx="2730600" cy="296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53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53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7" name="Google Shape;159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53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00" name="Google Shape;1600;p153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connect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01" name="Google Shape;1601;p153"/>
          <p:cNvCxnSpPr/>
          <p:nvPr/>
        </p:nvCxnSpPr>
        <p:spPr>
          <a:xfrm>
            <a:off x="3485931" y="1159009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1602" name="Google Shape;1602;p153"/>
          <p:cNvSpPr txBox="1"/>
          <p:nvPr/>
        </p:nvSpPr>
        <p:spPr>
          <a:xfrm>
            <a:off x="3522656" y="2095109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err</a:t>
            </a:r>
            <a:endParaRPr sz="1800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03" name="Google Shape;1603;p153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Connect to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10.42.10.123:22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4" name="Google Shape;1604;p153"/>
          <p:cNvSpPr/>
          <p:nvPr/>
        </p:nvSpPr>
        <p:spPr>
          <a:xfrm>
            <a:off x="6093575" y="3384379"/>
            <a:ext cx="1812900" cy="114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53"/>
          <p:cNvSpPr/>
          <p:nvPr/>
        </p:nvSpPr>
        <p:spPr>
          <a:xfrm>
            <a:off x="6155325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6" name="Google Shape;1606;p153"/>
          <p:cNvSpPr/>
          <p:nvPr/>
        </p:nvSpPr>
        <p:spPr>
          <a:xfrm>
            <a:off x="6605028" y="249865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br0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7" name="Google Shape;1607;p153"/>
          <p:cNvSpPr/>
          <p:nvPr/>
        </p:nvSpPr>
        <p:spPr>
          <a:xfrm>
            <a:off x="6612525" y="3942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eth0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08" name="Google Shape;1608;p153"/>
          <p:cNvCxnSpPr>
            <a:stCxn id="1606" idx="2"/>
            <a:endCxn id="1607" idx="0"/>
          </p:cNvCxnSpPr>
          <p:nvPr/>
        </p:nvCxnSpPr>
        <p:spPr>
          <a:xfrm>
            <a:off x="6974928" y="2828950"/>
            <a:ext cx="7500" cy="1113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609" name="Google Shape;1609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367" y="3054662"/>
            <a:ext cx="606185" cy="6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53"/>
          <p:cNvSpPr/>
          <p:nvPr/>
        </p:nvSpPr>
        <p:spPr>
          <a:xfrm>
            <a:off x="7064014" y="2037100"/>
            <a:ext cx="7398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wlan0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54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6" name="Google Shape;161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8" name="Google Shape;1618;p154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19" name="Google Shape;1619;p154"/>
          <p:cNvSpPr txBox="1"/>
          <p:nvPr/>
        </p:nvSpPr>
        <p:spPr>
          <a:xfrm>
            <a:off x="2704473" y="2095125"/>
            <a:ext cx="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0" name="Google Shape;1620;p154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</a:t>
            </a: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1" name="Google Shape;1621;p154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54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3" name="Google Shape;1623;p154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4" name="Google Shape;1624;p154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25" name="Google Shape;1625;p154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26" name="Google Shape;1626;p154"/>
          <p:cNvCxnSpPr>
            <a:stCxn id="1622" idx="4"/>
            <a:endCxn id="1623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154"/>
          <p:cNvCxnSpPr>
            <a:stCxn id="1622" idx="4"/>
            <a:endCxn id="1624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154"/>
          <p:cNvCxnSpPr>
            <a:stCxn id="1623" idx="4"/>
            <a:endCxn id="1625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29" name="Google Shape;1629;p154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30" name="Google Shape;1630;p154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31" name="Google Shape;1631;p154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32" name="Google Shape;1632;p154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33" name="Google Shape;1633;p154"/>
          <p:cNvCxnSpPr>
            <a:endCxn id="1629" idx="0"/>
          </p:cNvCxnSpPr>
          <p:nvPr/>
        </p:nvCxnSpPr>
        <p:spPr>
          <a:xfrm flipH="1">
            <a:off x="665447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4" name="Google Shape;1634;p154"/>
          <p:cNvCxnSpPr>
            <a:endCxn id="1630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5" name="Google Shape;1635;p154"/>
          <p:cNvCxnSpPr>
            <a:stCxn id="1630" idx="4"/>
            <a:endCxn id="1632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54"/>
          <p:cNvCxnSpPr>
            <a:stCxn id="1630" idx="4"/>
            <a:endCxn id="1631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7" name="Google Shape;163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55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3" name="Google Shape;164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55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46" name="Google Shape;1646;p155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Hmm, where is</a:t>
            </a:r>
            <a:b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PID 12345...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7" name="Google Shape;1647;p155"/>
          <p:cNvSpPr txBox="1"/>
          <p:nvPr/>
        </p:nvSpPr>
        <p:spPr>
          <a:xfrm>
            <a:off x="2704473" y="2095125"/>
            <a:ext cx="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48" name="Google Shape;1648;p155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9" name="Google Shape;1649;p155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55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51" name="Google Shape;1651;p155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52" name="Google Shape;1652;p155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53" name="Google Shape;1653;p155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54" name="Google Shape;1654;p155"/>
          <p:cNvCxnSpPr>
            <a:stCxn id="1650" idx="4"/>
            <a:endCxn id="1651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155"/>
          <p:cNvCxnSpPr>
            <a:stCxn id="1650" idx="4"/>
            <a:endCxn id="1652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155"/>
          <p:cNvCxnSpPr>
            <a:stCxn id="1651" idx="4"/>
            <a:endCxn id="1653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57" name="Google Shape;1657;p155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58" name="Google Shape;1658;p155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59" name="Google Shape;1659;p155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60" name="Google Shape;1660;p155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61" name="Google Shape;1661;p155"/>
          <p:cNvCxnSpPr>
            <a:endCxn id="1657" idx="0"/>
          </p:cNvCxnSpPr>
          <p:nvPr/>
        </p:nvCxnSpPr>
        <p:spPr>
          <a:xfrm flipH="1">
            <a:off x="665447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55"/>
          <p:cNvCxnSpPr>
            <a:endCxn id="1658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3" name="Google Shape;1663;p155"/>
          <p:cNvCxnSpPr>
            <a:stCxn id="1658" idx="4"/>
            <a:endCxn id="1660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155"/>
          <p:cNvCxnSpPr>
            <a:stCxn id="1658" idx="4"/>
            <a:endCxn id="1659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65" name="Google Shape;166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56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1" name="Google Shape;1671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3" name="Google Shape;1673;p156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674" name="Google Shape;1674;p156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Hmm, where is</a:t>
            </a:r>
            <a:b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PID 12345...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5" name="Google Shape;1675;p156"/>
          <p:cNvSpPr txBox="1"/>
          <p:nvPr/>
        </p:nvSpPr>
        <p:spPr>
          <a:xfrm>
            <a:off x="2704473" y="2095125"/>
            <a:ext cx="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76" name="Google Shape;1676;p156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7" name="Google Shape;1677;p156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56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79" name="Google Shape;1679;p156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80" name="Google Shape;1680;p156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81" name="Google Shape;1681;p156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82" name="Google Shape;1682;p156"/>
          <p:cNvCxnSpPr>
            <a:stCxn id="1678" idx="4"/>
            <a:endCxn id="1679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3" name="Google Shape;1683;p156"/>
          <p:cNvCxnSpPr>
            <a:stCxn id="1678" idx="4"/>
            <a:endCxn id="1680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156"/>
          <p:cNvCxnSpPr>
            <a:stCxn id="1679" idx="4"/>
            <a:endCxn id="1681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5" name="Google Shape;1685;p156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86" name="Google Shape;1686;p156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87" name="Google Shape;1687;p156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88" name="Google Shape;1688;p156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689" name="Google Shape;1689;p156"/>
          <p:cNvCxnSpPr>
            <a:endCxn id="1685" idx="0"/>
          </p:cNvCxnSpPr>
          <p:nvPr/>
        </p:nvCxnSpPr>
        <p:spPr>
          <a:xfrm flipH="1">
            <a:off x="665447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56"/>
          <p:cNvCxnSpPr>
            <a:endCxn id="1686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156"/>
          <p:cNvCxnSpPr>
            <a:stCxn id="1686" idx="4"/>
            <a:endCxn id="1688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2" name="Google Shape;1692;p156"/>
          <p:cNvCxnSpPr>
            <a:stCxn id="1686" idx="4"/>
            <a:endCxn id="1687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56"/>
          <p:cNvCxnSpPr/>
          <p:nvPr/>
        </p:nvCxnSpPr>
        <p:spPr>
          <a:xfrm flipH="1" rot="10800000">
            <a:off x="3981707" y="2958721"/>
            <a:ext cx="1800600" cy="719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694" name="Google Shape;169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57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0" name="Google Shape;1700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57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03" name="Google Shape;1703;p157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Sucks to suck!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4" name="Google Shape;1704;p157"/>
          <p:cNvSpPr txBox="1"/>
          <p:nvPr/>
        </p:nvSpPr>
        <p:spPr>
          <a:xfrm>
            <a:off x="2704473" y="2095125"/>
            <a:ext cx="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05" name="Google Shape;1705;p157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6" name="Google Shape;1706;p157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57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08" name="Google Shape;1708;p157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09" name="Google Shape;1709;p157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10" name="Google Shape;1710;p157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11" name="Google Shape;1711;p157"/>
          <p:cNvCxnSpPr>
            <a:stCxn id="1707" idx="4"/>
            <a:endCxn id="1708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57"/>
          <p:cNvCxnSpPr>
            <a:stCxn id="1707" idx="4"/>
            <a:endCxn id="1709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57"/>
          <p:cNvCxnSpPr>
            <a:stCxn id="1708" idx="4"/>
            <a:endCxn id="1710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14" name="Google Shape;1714;p157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15" name="Google Shape;1715;p157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16" name="Google Shape;1716;p157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17" name="Google Shape;1717;p157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18" name="Google Shape;1718;p157"/>
          <p:cNvCxnSpPr>
            <a:endCxn id="1714" idx="0"/>
          </p:cNvCxnSpPr>
          <p:nvPr/>
        </p:nvCxnSpPr>
        <p:spPr>
          <a:xfrm flipH="1">
            <a:off x="665447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157"/>
          <p:cNvCxnSpPr>
            <a:endCxn id="1715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0" name="Google Shape;1720;p157"/>
          <p:cNvCxnSpPr>
            <a:stCxn id="1715" idx="4"/>
            <a:endCxn id="1717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1" name="Google Shape;1721;p157"/>
          <p:cNvCxnSpPr>
            <a:stCxn id="1715" idx="4"/>
            <a:endCxn id="1716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57"/>
          <p:cNvCxnSpPr/>
          <p:nvPr/>
        </p:nvCxnSpPr>
        <p:spPr>
          <a:xfrm flipH="1" rot="10800000">
            <a:off x="3981707" y="2958721"/>
            <a:ext cx="1800600" cy="719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723" name="Google Shape;1723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147" y="2316138"/>
            <a:ext cx="1208775" cy="100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8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0" name="Google Shape;173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2" name="Google Shape;1732;p158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33" name="Google Shape;1733;p158"/>
          <p:cNvSpPr txBox="1"/>
          <p:nvPr/>
        </p:nvSpPr>
        <p:spPr>
          <a:xfrm>
            <a:off x="2704473" y="2095125"/>
            <a:ext cx="7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34" name="Google Shape;1734;p158"/>
          <p:cNvCxnSpPr/>
          <p:nvPr/>
        </p:nvCxnSpPr>
        <p:spPr>
          <a:xfrm>
            <a:off x="3485931" y="1159009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35" name="Google Shape;1735;p158"/>
          <p:cNvSpPr txBox="1"/>
          <p:nvPr/>
        </p:nvSpPr>
        <p:spPr>
          <a:xfrm>
            <a:off x="3522656" y="2095109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36" name="Google Shape;1736;p158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7" name="Google Shape;1737;p158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58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39" name="Google Shape;1739;p158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40" name="Google Shape;1740;p158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41" name="Google Shape;1741;p158"/>
          <p:cNvCxnSpPr>
            <a:stCxn id="1738" idx="4"/>
            <a:endCxn id="1739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58"/>
          <p:cNvCxnSpPr>
            <a:stCxn id="1738" idx="4"/>
            <a:endCxn id="1740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3" name="Google Shape;1743;p158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44" name="Google Shape;1744;p158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45" name="Google Shape;1745;p158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46" name="Google Shape;1746;p158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47" name="Google Shape;1747;p158"/>
          <p:cNvCxnSpPr>
            <a:endCxn id="1743" idx="0"/>
          </p:cNvCxnSpPr>
          <p:nvPr/>
        </p:nvCxnSpPr>
        <p:spPr>
          <a:xfrm flipH="1">
            <a:off x="665447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158"/>
          <p:cNvCxnSpPr>
            <a:endCxn id="1744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158"/>
          <p:cNvCxnSpPr>
            <a:stCxn id="1744" idx="4"/>
            <a:endCxn id="1746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158"/>
          <p:cNvCxnSpPr>
            <a:stCxn id="1744" idx="4"/>
            <a:endCxn id="1745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1" name="Google Shape;1751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59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60" name="Google Shape;1760;p159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61" name="Google Shape;1761;p159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62" name="Google Shape;1762;p159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63" name="Google Shape;1763;p159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64" name="Google Shape;1764;p159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65" name="Google Shape;1765;p159"/>
          <p:cNvCxnSpPr>
            <a:stCxn id="1759" idx="4"/>
            <a:endCxn id="1760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159"/>
          <p:cNvCxnSpPr>
            <a:stCxn id="1759" idx="4"/>
            <a:endCxn id="1761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159"/>
          <p:cNvCxnSpPr>
            <a:stCxn id="1760" idx="4"/>
            <a:endCxn id="1764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159"/>
          <p:cNvCxnSpPr>
            <a:stCxn id="1761" idx="4"/>
            <a:endCxn id="1762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159"/>
          <p:cNvCxnSpPr>
            <a:stCxn id="1761" idx="4"/>
            <a:endCxn id="1763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70" name="Google Shape;1770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6725" y="2909525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60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7" name="Google Shape;177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160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0" name="Google Shape;1780;p160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1" name="Google Shape;1781;p160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60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3" name="Google Shape;1783;p160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4" name="Google Shape;1784;p160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5" name="Google Shape;1785;p160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6" name="Google Shape;1786;p160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87" name="Google Shape;1787;p160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88" name="Google Shape;1788;p160"/>
          <p:cNvCxnSpPr>
            <a:stCxn id="1782" idx="4"/>
            <a:endCxn id="1783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9" name="Google Shape;1789;p160"/>
          <p:cNvCxnSpPr>
            <a:stCxn id="1782" idx="4"/>
            <a:endCxn id="1784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160"/>
          <p:cNvCxnSpPr>
            <a:stCxn id="1783" idx="4"/>
            <a:endCxn id="1787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160"/>
          <p:cNvCxnSpPr>
            <a:stCxn id="1784" idx="4"/>
            <a:endCxn id="1785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160"/>
          <p:cNvCxnSpPr>
            <a:stCxn id="1784" idx="4"/>
            <a:endCxn id="1786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93" name="Google Shape;1793;p160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94" name="Google Shape;1794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6725" y="2909525"/>
            <a:ext cx="693900" cy="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" name="Google Shape;179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725" y="2909525"/>
            <a:ext cx="693900" cy="6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61"/>
          <p:cNvSpPr/>
          <p:nvPr/>
        </p:nvSpPr>
        <p:spPr>
          <a:xfrm>
            <a:off x="7468275" y="3065525"/>
            <a:ext cx="828600" cy="61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1" name="Google Shape;1801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61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3" name="Google Shape;1803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161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06" name="Google Shape;1806;p161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07" name="Google Shape;1807;p161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61"/>
          <p:cNvSpPr/>
          <p:nvPr/>
        </p:nvSpPr>
        <p:spPr>
          <a:xfrm>
            <a:off x="2918075" y="1131575"/>
            <a:ext cx="2473500" cy="323100"/>
          </a:xfrm>
          <a:prstGeom prst="wedgeRoundRectCallout">
            <a:avLst>
              <a:gd fmla="val -61309" name="adj1"/>
              <a:gd fmla="val -58465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FF00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CLONE_NEWPID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09" name="Google Shape;1809;p161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10" name="Google Shape;1810;p161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11" name="Google Shape;1811;p161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12" name="Google Shape;1812;p161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13" name="Google Shape;1813;p161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14" name="Google Shape;1814;p161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815" name="Google Shape;1815;p161"/>
          <p:cNvCxnSpPr>
            <a:stCxn id="1809" idx="4"/>
            <a:endCxn id="1810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6" name="Google Shape;1816;p161"/>
          <p:cNvCxnSpPr>
            <a:stCxn id="1809" idx="4"/>
            <a:endCxn id="1811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7" name="Google Shape;1817;p161"/>
          <p:cNvCxnSpPr>
            <a:stCxn id="1810" idx="4"/>
            <a:endCxn id="1814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161"/>
          <p:cNvCxnSpPr>
            <a:stCxn id="1811" idx="4"/>
            <a:endCxn id="1812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9" name="Google Shape;1819;p161"/>
          <p:cNvCxnSpPr>
            <a:stCxn id="1811" idx="4"/>
            <a:endCxn id="1813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20" name="Google Shape;1820;p161"/>
          <p:cNvSpPr/>
          <p:nvPr/>
        </p:nvSpPr>
        <p:spPr>
          <a:xfrm>
            <a:off x="444313" y="13598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61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50" y="478127"/>
            <a:ext cx="1791950" cy="1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2492225" y="888900"/>
            <a:ext cx="2020500" cy="671100"/>
          </a:xfrm>
          <a:prstGeom prst="wedgeRoundRectCallout">
            <a:avLst>
              <a:gd fmla="val -81619" name="adj1"/>
              <a:gd fmla="val -31652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I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" name="Google Shape;167;p27"/>
          <p:cNvCxnSpPr/>
          <p:nvPr/>
        </p:nvCxnSpPr>
        <p:spPr>
          <a:xfrm>
            <a:off x="4409450" y="3147925"/>
            <a:ext cx="1998900" cy="773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168" name="Google Shape;168;p27"/>
          <p:cNvCxnSpPr/>
          <p:nvPr/>
        </p:nvCxnSpPr>
        <p:spPr>
          <a:xfrm>
            <a:off x="1820625" y="1289950"/>
            <a:ext cx="2123100" cy="1608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169" name="Google Shape;169;p27"/>
          <p:cNvSpPr/>
          <p:nvPr/>
        </p:nvSpPr>
        <p:spPr>
          <a:xfrm>
            <a:off x="1306275" y="2835725"/>
            <a:ext cx="2123100" cy="636900"/>
          </a:xfrm>
          <a:prstGeom prst="wedgeRoundRectCallout">
            <a:avLst>
              <a:gd fmla="val 66902" name="adj1"/>
              <a:gd fmla="val -26072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Here you go!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62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827" name="Google Shape;18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62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9" name="Google Shape;182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62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1" name="Google Shape;1831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62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34" name="Google Shape;1834;p162"/>
          <p:cNvSpPr/>
          <p:nvPr/>
        </p:nvSpPr>
        <p:spPr>
          <a:xfrm>
            <a:off x="2918075" y="750575"/>
            <a:ext cx="2473500" cy="323100"/>
          </a:xfrm>
          <a:prstGeom prst="wedgeRoundRectCallout">
            <a:avLst>
              <a:gd fmla="val -61160" name="adj1"/>
              <a:gd fmla="val -1481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00FF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CLONE_NEWNET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35" name="Google Shape;1835;p162"/>
          <p:cNvSpPr/>
          <p:nvPr/>
        </p:nvSpPr>
        <p:spPr>
          <a:xfrm>
            <a:off x="2918075" y="1512575"/>
            <a:ext cx="2473500" cy="323100"/>
          </a:xfrm>
          <a:prstGeom prst="wedgeRoundRectCallout">
            <a:avLst>
              <a:gd fmla="val -61650" name="adj1"/>
              <a:gd fmla="val -61599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…and run this process.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6" name="Google Shape;1836;p162"/>
          <p:cNvSpPr/>
          <p:nvPr/>
        </p:nvSpPr>
        <p:spPr>
          <a:xfrm>
            <a:off x="596713" y="15122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62"/>
          <p:cNvSpPr/>
          <p:nvPr/>
        </p:nvSpPr>
        <p:spPr>
          <a:xfrm>
            <a:off x="2918075" y="1131575"/>
            <a:ext cx="2473500" cy="323100"/>
          </a:xfrm>
          <a:prstGeom prst="wedgeRoundRectCallout">
            <a:avLst>
              <a:gd fmla="val -61309" name="adj1"/>
              <a:gd fmla="val -58465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unshare(</a:t>
            </a:r>
            <a:r>
              <a:rPr lang="en-GB">
                <a:solidFill>
                  <a:srgbClr val="FF00FF"/>
                </a:solidFill>
                <a:latin typeface="Ubuntu Mono"/>
                <a:ea typeface="Ubuntu Mono"/>
                <a:cs typeface="Ubuntu Mono"/>
                <a:sym typeface="Ubuntu Mono"/>
              </a:rPr>
              <a:t>CLONE_NEWPID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38" name="Google Shape;1838;p162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39" name="Google Shape;1839;p162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40" name="Google Shape;1840;p162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41" name="Google Shape;1841;p162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42" name="Google Shape;1842;p162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43" name="Google Shape;1843;p162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44" name="Google Shape;1844;p162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845" name="Google Shape;1845;p162"/>
          <p:cNvCxnSpPr>
            <a:stCxn id="1838" idx="4"/>
            <a:endCxn id="1839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6" name="Google Shape;1846;p162"/>
          <p:cNvCxnSpPr>
            <a:stCxn id="1838" idx="4"/>
            <a:endCxn id="1840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162"/>
          <p:cNvCxnSpPr>
            <a:stCxn id="1839" idx="4"/>
            <a:endCxn id="1843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62"/>
          <p:cNvCxnSpPr>
            <a:stCxn id="1840" idx="4"/>
            <a:endCxn id="1841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62"/>
          <p:cNvCxnSpPr>
            <a:stCxn id="1840" idx="4"/>
            <a:endCxn id="1842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162"/>
          <p:cNvCxnSpPr>
            <a:stCxn id="1842" idx="4"/>
            <a:endCxn id="1844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162"/>
          <p:cNvCxnSpPr>
            <a:stCxn id="1842" idx="4"/>
            <a:endCxn id="1826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2" name="Google Shape;1852;p162"/>
          <p:cNvSpPr/>
          <p:nvPr/>
        </p:nvSpPr>
        <p:spPr>
          <a:xfrm>
            <a:off x="444313" y="13598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62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63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859" name="Google Shape;185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63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63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2" name="Google Shape;1862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63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63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6" name="Google Shape;1866;p163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63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68" name="Google Shape;1868;p163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69" name="Google Shape;1869;p163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70" name="Google Shape;1870;p163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71" name="Google Shape;1871;p163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72" name="Google Shape;1872;p163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73" name="Google Shape;1873;p163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874" name="Google Shape;1874;p163"/>
          <p:cNvCxnSpPr>
            <a:stCxn id="1867" idx="4"/>
            <a:endCxn id="1868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163"/>
          <p:cNvCxnSpPr>
            <a:stCxn id="1867" idx="4"/>
            <a:endCxn id="1869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63"/>
          <p:cNvCxnSpPr>
            <a:stCxn id="1868" idx="4"/>
            <a:endCxn id="1872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7" name="Google Shape;1877;p163"/>
          <p:cNvCxnSpPr>
            <a:stCxn id="1869" idx="4"/>
            <a:endCxn id="1870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8" name="Google Shape;1878;p163"/>
          <p:cNvCxnSpPr>
            <a:stCxn id="1869" idx="4"/>
            <a:endCxn id="1871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163"/>
          <p:cNvCxnSpPr>
            <a:stCxn id="1871" idx="4"/>
            <a:endCxn id="1873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163"/>
          <p:cNvCxnSpPr>
            <a:stCxn id="1871" idx="4"/>
            <a:endCxn id="1858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163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82" name="Google Shape;1882;p163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" name="Google Shape;1887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64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9" name="Google Shape;1889;p164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64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1" name="Google Shape;1891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64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64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4" name="Google Shape;1894;p164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95" name="Google Shape;1895;p164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96" name="Google Shape;1896;p164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97" name="Google Shape;1897;p164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98" name="Google Shape;1898;p164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99" name="Google Shape;1899;p164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00" name="Google Shape;1900;p164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01" name="Google Shape;1901;p164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02" name="Google Shape;1902;p164"/>
          <p:cNvCxnSpPr>
            <a:stCxn id="1894" idx="4"/>
            <a:endCxn id="1895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3" name="Google Shape;1903;p164"/>
          <p:cNvCxnSpPr>
            <a:stCxn id="1894" idx="4"/>
            <a:endCxn id="1896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4" name="Google Shape;1904;p164"/>
          <p:cNvCxnSpPr>
            <a:stCxn id="1895" idx="4"/>
            <a:endCxn id="1900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5" name="Google Shape;1905;p164"/>
          <p:cNvCxnSpPr>
            <a:stCxn id="1896" idx="4"/>
            <a:endCxn id="1897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6" name="Google Shape;1906;p164"/>
          <p:cNvCxnSpPr>
            <a:stCxn id="1896" idx="4"/>
            <a:endCxn id="1898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164"/>
          <p:cNvCxnSpPr>
            <a:stCxn id="1898" idx="4"/>
            <a:endCxn id="1901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8" name="Google Shape;1908;p164"/>
          <p:cNvCxnSpPr>
            <a:stCxn id="1898" idx="4"/>
            <a:endCxn id="1899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164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10" name="Google Shape;1910;p164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911" name="Google Shape;1911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2" name="Google Shape;1912;p164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65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9" name="Google Shape;1919;p165"/>
          <p:cNvCxnSpPr>
            <a:stCxn id="1917" idx="3"/>
            <a:endCxn id="1920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65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65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3" name="Google Shape;1923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165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65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6" name="Google Shape;1926;p165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27" name="Google Shape;1927;p165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28" name="Google Shape;1928;p165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29" name="Google Shape;1929;p165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0" name="Google Shape;1930;p165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1" name="Google Shape;1931;p165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2" name="Google Shape;1932;p165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33" name="Google Shape;1933;p165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34" name="Google Shape;1934;p165"/>
          <p:cNvCxnSpPr>
            <a:stCxn id="1926" idx="4"/>
            <a:endCxn id="1927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5" name="Google Shape;1935;p165"/>
          <p:cNvCxnSpPr>
            <a:stCxn id="1926" idx="4"/>
            <a:endCxn id="1928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6" name="Google Shape;1936;p165"/>
          <p:cNvCxnSpPr>
            <a:stCxn id="1927" idx="4"/>
            <a:endCxn id="1932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7" name="Google Shape;1937;p165"/>
          <p:cNvCxnSpPr>
            <a:stCxn id="1928" idx="4"/>
            <a:endCxn id="1929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8" name="Google Shape;1938;p165"/>
          <p:cNvCxnSpPr>
            <a:stCxn id="1928" idx="4"/>
            <a:endCxn id="1930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165"/>
          <p:cNvCxnSpPr>
            <a:stCxn id="1930" idx="4"/>
            <a:endCxn id="1933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0" name="Google Shape;1940;p165"/>
          <p:cNvCxnSpPr>
            <a:stCxn id="1930" idx="4"/>
            <a:endCxn id="1931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1" name="Google Shape;1941;p165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42" name="Google Shape;1942;p165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943" name="Google Shape;1943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65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166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Okay, what PID should this process see?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1" name="Google Shape;1951;p166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66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3" name="Google Shape;1953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66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66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6" name="Google Shape;1956;p166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57" name="Google Shape;1957;p166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58" name="Google Shape;1958;p166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59" name="Google Shape;1959;p166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60" name="Google Shape;1960;p166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61" name="Google Shape;1961;p166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62" name="Google Shape;1962;p166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63" name="Google Shape;1963;p166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64" name="Google Shape;1964;p166"/>
          <p:cNvCxnSpPr>
            <a:stCxn id="1956" idx="4"/>
            <a:endCxn id="1957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p166"/>
          <p:cNvCxnSpPr>
            <a:stCxn id="1956" idx="4"/>
            <a:endCxn id="1958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6" name="Google Shape;1966;p166"/>
          <p:cNvCxnSpPr>
            <a:stCxn id="1957" idx="4"/>
            <a:endCxn id="1962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7" name="Google Shape;1967;p166"/>
          <p:cNvCxnSpPr>
            <a:stCxn id="1958" idx="4"/>
            <a:endCxn id="1959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8" name="Google Shape;1968;p166"/>
          <p:cNvCxnSpPr>
            <a:stCxn id="1958" idx="4"/>
            <a:endCxn id="1960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66"/>
          <p:cNvCxnSpPr>
            <a:stCxn id="1960" idx="4"/>
            <a:endCxn id="1963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0" name="Google Shape;1970;p166"/>
          <p:cNvCxnSpPr>
            <a:stCxn id="1960" idx="4"/>
            <a:endCxn id="1961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1" name="Google Shape;1971;p166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72" name="Google Shape;1972;p166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73" name="Google Shape;1973;p166"/>
          <p:cNvCxnSpPr/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974" name="Google Shape;197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66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67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1" name="Google Shape;1981;p167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2" name="Google Shape;1982;p167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3" name="Google Shape;1983;p167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4" name="Google Shape;1984;p167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5" name="Google Shape;1985;p167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6" name="Google Shape;1986;p167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7" name="Google Shape;1987;p167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88" name="Google Shape;1988;p167"/>
          <p:cNvCxnSpPr>
            <a:stCxn id="1980" idx="4"/>
            <a:endCxn id="1981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9" name="Google Shape;1989;p167"/>
          <p:cNvCxnSpPr>
            <a:stCxn id="1980" idx="4"/>
            <a:endCxn id="1982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0" name="Google Shape;1990;p167"/>
          <p:cNvCxnSpPr>
            <a:stCxn id="1981" idx="4"/>
            <a:endCxn id="1986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1" name="Google Shape;1991;p167"/>
          <p:cNvCxnSpPr>
            <a:stCxn id="1982" idx="4"/>
            <a:endCxn id="1983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67"/>
          <p:cNvCxnSpPr>
            <a:stCxn id="1982" idx="4"/>
            <a:endCxn id="1984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3" name="Google Shape;1993;p167"/>
          <p:cNvCxnSpPr>
            <a:stCxn id="1984" idx="4"/>
            <a:endCxn id="1987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94" name="Google Shape;1994;p167"/>
          <p:cNvCxnSpPr>
            <a:stCxn id="1984" idx="4"/>
            <a:endCxn id="1985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995" name="Google Shape;199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6" name="Google Shape;1996;p167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97" name="Google Shape;1997;p167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Okay, what PID should this process see?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8" name="Google Shape;1998;p167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999" name="Google Shape;1999;p167"/>
          <p:cNvCxnSpPr>
            <a:stCxn id="1995" idx="3"/>
            <a:endCxn id="2000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01" name="Google Shape;2001;p167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67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3" name="Google Shape;2003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7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67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06" name="Google Shape;2006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67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68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2" name="Google Shape;2012;p168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3" name="Google Shape;2013;p168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4" name="Google Shape;2014;p168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5" name="Google Shape;2015;p168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6" name="Google Shape;2016;p168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7" name="Google Shape;2017;p168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18" name="Google Shape;2018;p168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19" name="Google Shape;2019;p168"/>
          <p:cNvCxnSpPr>
            <a:stCxn id="2011" idx="4"/>
            <a:endCxn id="2012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0" name="Google Shape;2020;p168"/>
          <p:cNvCxnSpPr>
            <a:stCxn id="2011" idx="4"/>
            <a:endCxn id="2013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1" name="Google Shape;2021;p168"/>
          <p:cNvCxnSpPr>
            <a:stCxn id="2012" idx="4"/>
            <a:endCxn id="2017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2" name="Google Shape;2022;p168"/>
          <p:cNvCxnSpPr>
            <a:stCxn id="2013" idx="4"/>
            <a:endCxn id="2014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3" name="Google Shape;2023;p168"/>
          <p:cNvCxnSpPr>
            <a:stCxn id="2013" idx="4"/>
            <a:endCxn id="2015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4" name="Google Shape;2024;p168"/>
          <p:cNvCxnSpPr>
            <a:stCxn id="2015" idx="4"/>
            <a:endCxn id="2018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68"/>
          <p:cNvCxnSpPr>
            <a:stCxn id="2015" idx="4"/>
            <a:endCxn id="2016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26" name="Google Shape;202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7" name="Google Shape;2027;p168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28" name="Google Shape;2028;p168"/>
          <p:cNvSpPr txBox="1"/>
          <p:nvPr/>
        </p:nvSpPr>
        <p:spPr>
          <a:xfrm>
            <a:off x="2323468" y="2095121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getpid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29" name="Google Shape;2029;p168"/>
          <p:cNvCxnSpPr/>
          <p:nvPr/>
        </p:nvCxnSpPr>
        <p:spPr>
          <a:xfrm>
            <a:off x="3485931" y="1159009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30" name="Google Shape;2030;p168"/>
          <p:cNvSpPr txBox="1"/>
          <p:nvPr/>
        </p:nvSpPr>
        <p:spPr>
          <a:xfrm>
            <a:off x="3522649" y="2095100"/>
            <a:ext cx="8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E599"/>
                </a:solidFill>
                <a:latin typeface="Ubuntu Mono"/>
                <a:ea typeface="Ubuntu Mono"/>
                <a:cs typeface="Ubuntu Mono"/>
                <a:sym typeface="Ubuntu Mono"/>
              </a:rPr>
              <a:t>pid 3</a:t>
            </a:r>
            <a:endParaRPr sz="1800">
              <a:solidFill>
                <a:srgbClr val="FFE599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31" name="Google Shape;2031;p168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68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3" name="Google Shape;2033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68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68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What is my PID?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36" name="Google Shape;2036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68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3" name="Google Shape;2043;p169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44" name="Google Shape;2044;p169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45" name="Google Shape;2045;p169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69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7" name="Google Shape;2047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69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69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0" name="Google Shape;2050;p169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1" name="Google Shape;2051;p169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2" name="Google Shape;2052;p169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3" name="Google Shape;2053;p169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4" name="Google Shape;2054;p169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5" name="Google Shape;2055;p169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6" name="Google Shape;2056;p169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57" name="Google Shape;2057;p169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58" name="Google Shape;2058;p169"/>
          <p:cNvCxnSpPr>
            <a:stCxn id="2050" idx="4"/>
            <a:endCxn id="2051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169"/>
          <p:cNvCxnSpPr>
            <a:stCxn id="2050" idx="4"/>
            <a:endCxn id="2052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0" name="Google Shape;2060;p169"/>
          <p:cNvCxnSpPr>
            <a:stCxn id="2051" idx="4"/>
            <a:endCxn id="2056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1" name="Google Shape;2061;p169"/>
          <p:cNvCxnSpPr>
            <a:stCxn id="2052" idx="4"/>
            <a:endCxn id="2053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2" name="Google Shape;2062;p169"/>
          <p:cNvCxnSpPr>
            <a:stCxn id="2052" idx="4"/>
            <a:endCxn id="2054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3" name="Google Shape;2063;p169"/>
          <p:cNvCxnSpPr>
            <a:stCxn id="2054" idx="4"/>
            <a:endCxn id="2057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4" name="Google Shape;2064;p169"/>
          <p:cNvCxnSpPr>
            <a:stCxn id="2054" idx="4"/>
            <a:endCxn id="2055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65" name="Google Shape;206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69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2" name="Google Shape;2072;p170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73" name="Google Shape;2073;p170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4" name="Google Shape;2074;p170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75" name="Google Shape;2075;p170"/>
          <p:cNvCxnSpPr>
            <a:stCxn id="2071" idx="3"/>
            <a:endCxn id="2076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77" name="Google Shape;2077;p170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70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9" name="Google Shape;207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70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0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2" name="Google Shape;2082;p170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3" name="Google Shape;2083;p170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4" name="Google Shape;2084;p170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5" name="Google Shape;2085;p170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6" name="Google Shape;2086;p170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7" name="Google Shape;2087;p170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8" name="Google Shape;2088;p170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89" name="Google Shape;2089;p170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90" name="Google Shape;2090;p170"/>
          <p:cNvCxnSpPr>
            <a:stCxn id="2082" idx="4"/>
            <a:endCxn id="2083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1" name="Google Shape;2091;p170"/>
          <p:cNvCxnSpPr>
            <a:stCxn id="2082" idx="4"/>
            <a:endCxn id="2084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70"/>
          <p:cNvCxnSpPr>
            <a:stCxn id="2083" idx="4"/>
            <a:endCxn id="2088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3" name="Google Shape;2093;p170"/>
          <p:cNvCxnSpPr>
            <a:stCxn id="2084" idx="4"/>
            <a:endCxn id="2085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170"/>
          <p:cNvCxnSpPr>
            <a:stCxn id="2084" idx="4"/>
            <a:endCxn id="2086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5" name="Google Shape;2095;p170"/>
          <p:cNvCxnSpPr>
            <a:stCxn id="2086" idx="4"/>
            <a:endCxn id="2089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170"/>
          <p:cNvCxnSpPr>
            <a:stCxn id="2086" idx="4"/>
            <a:endCxn id="2087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97" name="Google Shape;2097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70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4" name="Google Shape;2104;p171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05" name="Google Shape;2105;p171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6" name="Google Shape;2106;p171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07" name="Google Shape;2107;p171"/>
          <p:cNvCxnSpPr>
            <a:stCxn id="2103" idx="3"/>
            <a:endCxn id="2108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09" name="Google Shape;2109;p171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71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1" name="Google Shape;2111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71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71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4" name="Google Shape;2114;p171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15" name="Google Shape;2115;p171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8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16" name="Google Shape;2116;p171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17" name="Google Shape;2117;p171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152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18" name="Google Shape;2118;p171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19" name="Google Shape;2119;p171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616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20" name="Google Shape;2120;p171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12345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21" name="Google Shape;2121;p171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1337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22" name="Google Shape;2122;p171"/>
          <p:cNvCxnSpPr>
            <a:stCxn id="2114" idx="4"/>
            <a:endCxn id="2115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3" name="Google Shape;2123;p171"/>
          <p:cNvCxnSpPr>
            <a:stCxn id="2114" idx="4"/>
            <a:endCxn id="2116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4" name="Google Shape;2124;p171"/>
          <p:cNvCxnSpPr>
            <a:stCxn id="2115" idx="4"/>
            <a:endCxn id="2120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5" name="Google Shape;2125;p171"/>
          <p:cNvCxnSpPr>
            <a:stCxn id="2116" idx="4"/>
            <a:endCxn id="2117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6" name="Google Shape;2126;p171"/>
          <p:cNvCxnSpPr>
            <a:stCxn id="2116" idx="4"/>
            <a:endCxn id="2118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7" name="Google Shape;2127;p171"/>
          <p:cNvCxnSpPr>
            <a:stCxn id="2118" idx="4"/>
            <a:endCxn id="2121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8" name="Google Shape;2128;p171"/>
          <p:cNvCxnSpPr>
            <a:stCxn id="2118" idx="4"/>
            <a:endCxn id="2119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29" name="Google Shape;2129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71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71"/>
          <p:cNvSpPr/>
          <p:nvPr/>
        </p:nvSpPr>
        <p:spPr>
          <a:xfrm>
            <a:off x="95956" y="3485759"/>
            <a:ext cx="2597400" cy="1335900"/>
          </a:xfrm>
          <a:prstGeom prst="cloudCallout">
            <a:avLst>
              <a:gd fmla="val 56320" name="adj1"/>
              <a:gd fmla="val -28253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PIDs should it see?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descr="a man in a tuxedo is looking through a magnifying glass at a piece of paper . (provided by Tenor)"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14197" r="14850" t="0"/>
          <a:stretch/>
        </p:blipFill>
        <p:spPr>
          <a:xfrm>
            <a:off x="2445550" y="660304"/>
            <a:ext cx="3365699" cy="266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Ah, here it is!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8" name="Google Shape;178;p28"/>
          <p:cNvCxnSpPr/>
          <p:nvPr/>
        </p:nvCxnSpPr>
        <p:spPr>
          <a:xfrm>
            <a:off x="4409450" y="3147925"/>
            <a:ext cx="1998900" cy="773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7" name="Google Shape;2137;p172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38" name="Google Shape;2138;p172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9" name="Google Shape;2139;p172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40" name="Google Shape;2140;p172"/>
          <p:cNvCxnSpPr>
            <a:stCxn id="2136" idx="3"/>
            <a:endCxn id="2141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2" name="Google Shape;2142;p172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72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4" name="Google Shape;2144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172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72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7" name="Google Shape;2147;p172"/>
          <p:cNvSpPr/>
          <p:nvPr/>
        </p:nvSpPr>
        <p:spPr>
          <a:xfrm>
            <a:off x="95956" y="3485759"/>
            <a:ext cx="2597400" cy="1335900"/>
          </a:xfrm>
          <a:prstGeom prst="cloudCallout">
            <a:avLst>
              <a:gd fmla="val 56320" name="adj1"/>
              <a:gd fmla="val -28253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PIDs should it see?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8" name="Google Shape;2148;p172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49" name="Google Shape;2149;p172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0" name="Google Shape;2150;p172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1" name="Google Shape;2151;p172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2" name="Google Shape;2152;p172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3" name="Google Shape;2153;p172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4" name="Google Shape;2154;p172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5" name="Google Shape;2155;p172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56" name="Google Shape;2156;p172"/>
          <p:cNvCxnSpPr>
            <a:stCxn id="2148" idx="4"/>
            <a:endCxn id="2149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57" name="Google Shape;2157;p172"/>
          <p:cNvCxnSpPr>
            <a:stCxn id="2148" idx="4"/>
            <a:endCxn id="2150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58" name="Google Shape;2158;p172"/>
          <p:cNvCxnSpPr>
            <a:stCxn id="2149" idx="4"/>
            <a:endCxn id="2154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59" name="Google Shape;2159;p172"/>
          <p:cNvCxnSpPr>
            <a:stCxn id="2150" idx="4"/>
            <a:endCxn id="2151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0" name="Google Shape;2160;p172"/>
          <p:cNvCxnSpPr>
            <a:stCxn id="2150" idx="4"/>
            <a:endCxn id="2152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1" name="Google Shape;2161;p172"/>
          <p:cNvCxnSpPr>
            <a:stCxn id="2152" idx="4"/>
            <a:endCxn id="2155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2" name="Google Shape;2162;p172"/>
          <p:cNvCxnSpPr>
            <a:stCxn id="2152" idx="4"/>
            <a:endCxn id="2153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63" name="Google Shape;2163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72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0" name="Google Shape;2170;p173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71" name="Google Shape;2171;p173"/>
          <p:cNvSpPr/>
          <p:nvPr/>
        </p:nvSpPr>
        <p:spPr>
          <a:xfrm>
            <a:off x="95956" y="2495159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PID namespace is this process in?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2" name="Google Shape;2172;p173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73" name="Google Shape;2173;p173"/>
          <p:cNvCxnSpPr>
            <a:stCxn id="2169" idx="3"/>
            <a:endCxn id="2174" idx="1"/>
          </p:cNvCxnSpPr>
          <p:nvPr/>
        </p:nvCxnSpPr>
        <p:spPr>
          <a:xfrm>
            <a:off x="3981707" y="3678121"/>
            <a:ext cx="3036600" cy="107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75" name="Google Shape;2175;p173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73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7" name="Google Shape;2177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73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73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0" name="Google Shape;2180;p173"/>
          <p:cNvSpPr/>
          <p:nvPr/>
        </p:nvSpPr>
        <p:spPr>
          <a:xfrm>
            <a:off x="95956" y="3485759"/>
            <a:ext cx="2597400" cy="1335900"/>
          </a:xfrm>
          <a:prstGeom prst="cloudCallout">
            <a:avLst>
              <a:gd fmla="val 56320" name="adj1"/>
              <a:gd fmla="val -28253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Hmm, where is</a:t>
            </a:r>
            <a:b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PID 12345...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1" name="Google Shape;2181;p173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2" name="Google Shape;2182;p173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3" name="Google Shape;2183;p173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4" name="Google Shape;2184;p173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5" name="Google Shape;2185;p173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6" name="Google Shape;2186;p173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7" name="Google Shape;2187;p173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88" name="Google Shape;2188;p173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189" name="Google Shape;2189;p173"/>
          <p:cNvCxnSpPr>
            <a:stCxn id="2181" idx="4"/>
            <a:endCxn id="2182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>
            <a:stCxn id="2181" idx="4"/>
            <a:endCxn id="2183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1" name="Google Shape;2191;p173"/>
          <p:cNvCxnSpPr>
            <a:stCxn id="2182" idx="4"/>
            <a:endCxn id="2187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2" name="Google Shape;2192;p173"/>
          <p:cNvCxnSpPr>
            <a:stCxn id="2183" idx="4"/>
            <a:endCxn id="2184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3" name="Google Shape;2193;p173"/>
          <p:cNvCxnSpPr>
            <a:stCxn id="2183" idx="4"/>
            <a:endCxn id="2185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4" name="Google Shape;2194;p173"/>
          <p:cNvCxnSpPr>
            <a:stCxn id="2185" idx="4"/>
            <a:endCxn id="2188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5" name="Google Shape;2195;p173"/>
          <p:cNvCxnSpPr>
            <a:stCxn id="2185" idx="4"/>
            <a:endCxn id="2186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96" name="Google Shape;2196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73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3" name="Google Shape;2203;p174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204" name="Google Shape;2204;p174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05" name="Google Shape;2205;p174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74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7" name="Google Shape;2207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74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74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0" name="Google Shape;2210;p174"/>
          <p:cNvSpPr/>
          <p:nvPr/>
        </p:nvSpPr>
        <p:spPr>
          <a:xfrm>
            <a:off x="95956" y="3485759"/>
            <a:ext cx="2597400" cy="1335900"/>
          </a:xfrm>
          <a:prstGeom prst="cloudCallout">
            <a:avLst>
              <a:gd fmla="val 56320" name="adj1"/>
              <a:gd fmla="val -28253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There’s no</a:t>
            </a:r>
            <a:b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PID 12345.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1" name="Google Shape;2211;p174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2" name="Google Shape;2212;p174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3" name="Google Shape;2213;p174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4" name="Google Shape;2214;p174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5" name="Google Shape;2215;p174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6" name="Google Shape;2216;p174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7" name="Google Shape;2217;p174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18" name="Google Shape;2218;p174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219" name="Google Shape;2219;p174"/>
          <p:cNvCxnSpPr>
            <a:stCxn id="2211" idx="4"/>
            <a:endCxn id="2212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0" name="Google Shape;2220;p174"/>
          <p:cNvCxnSpPr>
            <a:stCxn id="2211" idx="4"/>
            <a:endCxn id="2213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1" name="Google Shape;2221;p174"/>
          <p:cNvCxnSpPr>
            <a:stCxn id="2212" idx="4"/>
            <a:endCxn id="2217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2" name="Google Shape;2222;p174"/>
          <p:cNvCxnSpPr>
            <a:stCxn id="2213" idx="4"/>
            <a:endCxn id="2214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3" name="Google Shape;2223;p174"/>
          <p:cNvCxnSpPr>
            <a:stCxn id="2213" idx="4"/>
            <a:endCxn id="2215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4" name="Google Shape;2224;p174"/>
          <p:cNvCxnSpPr>
            <a:stCxn id="2215" idx="4"/>
            <a:endCxn id="2218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5" name="Google Shape;2225;p174"/>
          <p:cNvCxnSpPr>
            <a:stCxn id="2215" idx="4"/>
            <a:endCxn id="2216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26" name="Google Shape;2226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74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75"/>
          <p:cNvSpPr/>
          <p:nvPr/>
        </p:nvSpPr>
        <p:spPr>
          <a:xfrm>
            <a:off x="6760225" y="1082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3" name="Google Shape;2233;p175"/>
          <p:cNvSpPr/>
          <p:nvPr/>
        </p:nvSpPr>
        <p:spPr>
          <a:xfrm>
            <a:off x="6226825" y="1844800"/>
            <a:ext cx="42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4" name="Google Shape;2234;p175"/>
          <p:cNvSpPr/>
          <p:nvPr/>
        </p:nvSpPr>
        <p:spPr>
          <a:xfrm>
            <a:off x="7217425" y="1844800"/>
            <a:ext cx="5460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5" name="Google Shape;2235;p175"/>
          <p:cNvSpPr/>
          <p:nvPr/>
        </p:nvSpPr>
        <p:spPr>
          <a:xfrm>
            <a:off x="6307525" y="3140200"/>
            <a:ext cx="6939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6" name="Google Shape;2236;p175"/>
          <p:cNvSpPr/>
          <p:nvPr/>
        </p:nvSpPr>
        <p:spPr>
          <a:xfrm>
            <a:off x="7598425" y="3140200"/>
            <a:ext cx="5460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1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7" name="Google Shape;2237;p175"/>
          <p:cNvSpPr/>
          <p:nvPr/>
        </p:nvSpPr>
        <p:spPr>
          <a:xfrm>
            <a:off x="8039875" y="3902200"/>
            <a:ext cx="6537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38" name="Google Shape;2238;p175"/>
          <p:cNvSpPr/>
          <p:nvPr/>
        </p:nvSpPr>
        <p:spPr>
          <a:xfrm>
            <a:off x="5563275" y="2606800"/>
            <a:ext cx="904800" cy="4260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239" name="Google Shape;223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322" y="3566198"/>
            <a:ext cx="585775" cy="5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75"/>
          <p:cNvSpPr/>
          <p:nvPr/>
        </p:nvSpPr>
        <p:spPr>
          <a:xfrm>
            <a:off x="7049275" y="3902200"/>
            <a:ext cx="828600" cy="4260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5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241" name="Google Shape;2241;p175"/>
          <p:cNvCxnSpPr>
            <a:stCxn id="2232" idx="4"/>
            <a:endCxn id="2233" idx="7"/>
          </p:cNvCxnSpPr>
          <p:nvPr/>
        </p:nvCxnSpPr>
        <p:spPr>
          <a:xfrm flipH="1">
            <a:off x="6590425" y="1508800"/>
            <a:ext cx="3828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2" name="Google Shape;2242;p175"/>
          <p:cNvCxnSpPr>
            <a:stCxn id="2232" idx="4"/>
            <a:endCxn id="2234" idx="1"/>
          </p:cNvCxnSpPr>
          <p:nvPr/>
        </p:nvCxnSpPr>
        <p:spPr>
          <a:xfrm>
            <a:off x="6973225" y="1508800"/>
            <a:ext cx="324300" cy="398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3" name="Google Shape;2243;p175"/>
          <p:cNvCxnSpPr>
            <a:stCxn id="2233" idx="4"/>
            <a:endCxn id="2238" idx="0"/>
          </p:cNvCxnSpPr>
          <p:nvPr/>
        </p:nvCxnSpPr>
        <p:spPr>
          <a:xfrm flipH="1">
            <a:off x="6015625" y="2270800"/>
            <a:ext cx="4242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4" name="Google Shape;2244;p175"/>
          <p:cNvCxnSpPr>
            <a:stCxn id="2234" idx="4"/>
            <a:endCxn id="2235" idx="0"/>
          </p:cNvCxnSpPr>
          <p:nvPr/>
        </p:nvCxnSpPr>
        <p:spPr>
          <a:xfrm flipH="1">
            <a:off x="6654625" y="2270800"/>
            <a:ext cx="8358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5" name="Google Shape;2245;p175"/>
          <p:cNvCxnSpPr>
            <a:stCxn id="2234" idx="4"/>
            <a:endCxn id="2236" idx="0"/>
          </p:cNvCxnSpPr>
          <p:nvPr/>
        </p:nvCxnSpPr>
        <p:spPr>
          <a:xfrm>
            <a:off x="7490425" y="2270800"/>
            <a:ext cx="381000" cy="8694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6" name="Google Shape;2246;p175"/>
          <p:cNvCxnSpPr>
            <a:stCxn id="2236" idx="4"/>
            <a:endCxn id="2240" idx="0"/>
          </p:cNvCxnSpPr>
          <p:nvPr/>
        </p:nvCxnSpPr>
        <p:spPr>
          <a:xfrm flipH="1">
            <a:off x="7463425" y="3566200"/>
            <a:ext cx="4080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47" name="Google Shape;2247;p175"/>
          <p:cNvCxnSpPr>
            <a:stCxn id="2236" idx="4"/>
            <a:endCxn id="2237" idx="0"/>
          </p:cNvCxnSpPr>
          <p:nvPr/>
        </p:nvCxnSpPr>
        <p:spPr>
          <a:xfrm>
            <a:off x="7871425" y="3566200"/>
            <a:ext cx="495300" cy="336000"/>
          </a:xfrm>
          <a:prstGeom prst="straightConnector1">
            <a:avLst/>
          </a:prstGeom>
          <a:noFill/>
          <a:ln cap="flat" cmpd="sng" w="28575">
            <a:solidFill>
              <a:srgbClr val="C27BA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48" name="Google Shape;224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542" y="3102034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9" name="Google Shape;2249;p175"/>
          <p:cNvCxnSpPr/>
          <p:nvPr/>
        </p:nvCxnSpPr>
        <p:spPr>
          <a:xfrm rot="10800000">
            <a:off x="3343718" y="1158546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250" name="Google Shape;2250;p175"/>
          <p:cNvSpPr txBox="1"/>
          <p:nvPr/>
        </p:nvSpPr>
        <p:spPr>
          <a:xfrm>
            <a:off x="2704473" y="2095125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kill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251" name="Google Shape;2251;p175"/>
          <p:cNvCxnSpPr/>
          <p:nvPr/>
        </p:nvCxnSpPr>
        <p:spPr>
          <a:xfrm>
            <a:off x="3485931" y="1159009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2252" name="Google Shape;2252;p175"/>
          <p:cNvSpPr txBox="1"/>
          <p:nvPr/>
        </p:nvSpPr>
        <p:spPr>
          <a:xfrm>
            <a:off x="3522656" y="2095109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err</a:t>
            </a:r>
            <a:endParaRPr sz="1800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53" name="Google Shape;2253;p175"/>
          <p:cNvSpPr/>
          <p:nvPr/>
        </p:nvSpPr>
        <p:spPr>
          <a:xfrm>
            <a:off x="568238" y="482163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75"/>
          <p:cNvSpPr/>
          <p:nvPr/>
        </p:nvSpPr>
        <p:spPr>
          <a:xfrm>
            <a:off x="492056" y="3931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5" name="Google Shape;225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8" y="554171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175"/>
          <p:cNvSpPr/>
          <p:nvPr/>
        </p:nvSpPr>
        <p:spPr>
          <a:xfrm>
            <a:off x="415856" y="316909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75"/>
          <p:cNvSpPr/>
          <p:nvPr/>
        </p:nvSpPr>
        <p:spPr>
          <a:xfrm>
            <a:off x="2247218" y="828246"/>
            <a:ext cx="280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Kill PID 12345.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8" name="Google Shape;2258;p175"/>
          <p:cNvSpPr/>
          <p:nvPr/>
        </p:nvSpPr>
        <p:spPr>
          <a:xfrm>
            <a:off x="7018275" y="3065525"/>
            <a:ext cx="17229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77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chroot</a:t>
            </a: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78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73" name="Google Shape;2273;p178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79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9" name="Google Shape;2279;p179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0" name="Google Shape;2280;p179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81" name="Google Shape;2281;p179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80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7" name="Google Shape;2287;p180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8" name="Google Shape;2288;p180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9" name="Google Shape;2289;p180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90" name="Google Shape;2290;p180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1" name="Google Shape;2291;p180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1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7" name="Google Shape;2297;p181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8" name="Google Shape;2298;p181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9" name="Google Shape;2299;p181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0" name="Google Shape;2300;p181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1" name="Google Shape;2301;p181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02" name="Google Shape;2302;p181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3" name="Google Shape;2303;p181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descr="a man in a tuxedo is looking through a magnifying glass at a piece of paper . (provided by Tenor)"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14197" r="14850" t="0"/>
          <a:stretch/>
        </p:blipFill>
        <p:spPr>
          <a:xfrm>
            <a:off x="2445550" y="660304"/>
            <a:ext cx="3365699" cy="2666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Ah, here it is!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375" y="2847625"/>
            <a:ext cx="1406975" cy="140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9"/>
          <p:cNvCxnSpPr/>
          <p:nvPr/>
        </p:nvCxnSpPr>
        <p:spPr>
          <a:xfrm>
            <a:off x="4409450" y="3147925"/>
            <a:ext cx="1998900" cy="773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82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9" name="Google Shape;2309;p182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0" name="Google Shape;2310;p182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1" name="Google Shape;2311;p182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2" name="Google Shape;2312;p182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3" name="Google Shape;2313;p182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14" name="Google Shape;2314;p182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5" name="Google Shape;2315;p182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6" name="Google Shape;2316;p182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83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2" name="Google Shape;2322;p183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3" name="Google Shape;2323;p183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4" name="Google Shape;2324;p183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5" name="Google Shape;2325;p183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6" name="Google Shape;2326;p183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7" name="Google Shape;2327;p183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28" name="Google Shape;2328;p183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9" name="Google Shape;2329;p183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0" name="Google Shape;2330;p183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84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6" name="Google Shape;2336;p184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7" name="Google Shape;2337;p184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8" name="Google Shape;2338;p184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9" name="Google Shape;2339;p184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0" name="Google Shape;2340;p184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1" name="Google Shape;2341;p184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2" name="Google Shape;2342;p184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3" name="Google Shape;2343;p184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44" name="Google Shape;2344;p184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5" name="Google Shape;2345;p184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6" name="Google Shape;2346;p184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85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2" name="Google Shape;2352;p185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3" name="Google Shape;2353;p185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4" name="Google Shape;2354;p185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5" name="Google Shape;2355;p185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6" name="Google Shape;2356;p185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7" name="Google Shape;2357;p185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8" name="Google Shape;2358;p185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9" name="Google Shape;2359;p185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60" name="Google Shape;2360;p185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1" name="Google Shape;2361;p185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2" name="Google Shape;2362;p185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3" name="Google Shape;2363;p185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86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9" name="Google Shape;2369;p186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0" name="Google Shape;2370;p186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1" name="Google Shape;2371;p186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2" name="Google Shape;2372;p186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3" name="Google Shape;2373;p186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4" name="Google Shape;2374;p186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5" name="Google Shape;2375;p186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6" name="Google Shape;2376;p186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77" name="Google Shape;2377;p186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8" name="Google Shape;2378;p186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9" name="Google Shape;2379;p186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0" name="Google Shape;2380;p186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81" name="Google Shape;2381;p186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7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7" name="Google Shape;2387;p187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8" name="Google Shape;2388;p187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9" name="Google Shape;2389;p187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0" name="Google Shape;2390;p187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1" name="Google Shape;2391;p187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2" name="Google Shape;2392;p187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3" name="Google Shape;2393;p187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4" name="Google Shape;2394;p187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5" name="Google Shape;2395;p187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96" name="Google Shape;2396;p187"/>
          <p:cNvSpPr/>
          <p:nvPr/>
        </p:nvSpPr>
        <p:spPr>
          <a:xfrm>
            <a:off x="2632774" y="705643"/>
            <a:ext cx="5468375" cy="2851650"/>
          </a:xfrm>
          <a:custGeom>
            <a:rect b="b" l="l" r="r" t="t"/>
            <a:pathLst>
              <a:path extrusionOk="0" h="114066" w="218735">
                <a:moveTo>
                  <a:pt x="125564" y="5059"/>
                </a:moveTo>
                <a:cubicBezTo>
                  <a:pt x="120429" y="5572"/>
                  <a:pt x="114172" y="3195"/>
                  <a:pt x="110143" y="6419"/>
                </a:cubicBezTo>
                <a:cubicBezTo>
                  <a:pt x="102087" y="12866"/>
                  <a:pt x="99747" y="24521"/>
                  <a:pt x="92454" y="31819"/>
                </a:cubicBezTo>
                <a:cubicBezTo>
                  <a:pt x="84873" y="39406"/>
                  <a:pt x="72922" y="41008"/>
                  <a:pt x="62518" y="43612"/>
                </a:cubicBezTo>
                <a:cubicBezTo>
                  <a:pt x="54912" y="45515"/>
                  <a:pt x="50498" y="53683"/>
                  <a:pt x="44375" y="58580"/>
                </a:cubicBezTo>
                <a:cubicBezTo>
                  <a:pt x="33976" y="66897"/>
                  <a:pt x="17732" y="62254"/>
                  <a:pt x="5368" y="67198"/>
                </a:cubicBezTo>
                <a:cubicBezTo>
                  <a:pt x="2525" y="68335"/>
                  <a:pt x="-989" y="72170"/>
                  <a:pt x="379" y="74909"/>
                </a:cubicBezTo>
                <a:cubicBezTo>
                  <a:pt x="5009" y="84174"/>
                  <a:pt x="15979" y="90681"/>
                  <a:pt x="26232" y="92144"/>
                </a:cubicBezTo>
                <a:cubicBezTo>
                  <a:pt x="43605" y="94623"/>
                  <a:pt x="61973" y="85510"/>
                  <a:pt x="78847" y="90330"/>
                </a:cubicBezTo>
                <a:cubicBezTo>
                  <a:pt x="94315" y="94749"/>
                  <a:pt x="107975" y="104863"/>
                  <a:pt x="123750" y="108019"/>
                </a:cubicBezTo>
                <a:cubicBezTo>
                  <a:pt x="139107" y="111091"/>
                  <a:pt x="154853" y="111809"/>
                  <a:pt x="170468" y="113009"/>
                </a:cubicBezTo>
                <a:cubicBezTo>
                  <a:pt x="177704" y="113565"/>
                  <a:pt x="185262" y="115004"/>
                  <a:pt x="192239" y="113009"/>
                </a:cubicBezTo>
                <a:cubicBezTo>
                  <a:pt x="197097" y="111620"/>
                  <a:pt x="200797" y="107366"/>
                  <a:pt x="204032" y="103484"/>
                </a:cubicBezTo>
                <a:cubicBezTo>
                  <a:pt x="209773" y="96596"/>
                  <a:pt x="210083" y="85048"/>
                  <a:pt x="206754" y="76723"/>
                </a:cubicBezTo>
                <a:cubicBezTo>
                  <a:pt x="203813" y="69368"/>
                  <a:pt x="194725" y="62466"/>
                  <a:pt x="197229" y="54951"/>
                </a:cubicBezTo>
                <a:cubicBezTo>
                  <a:pt x="199842" y="47109"/>
                  <a:pt x="211322" y="45691"/>
                  <a:pt x="216279" y="39076"/>
                </a:cubicBezTo>
                <a:cubicBezTo>
                  <a:pt x="221063" y="32691"/>
                  <a:pt x="217839" y="21133"/>
                  <a:pt x="212197" y="15491"/>
                </a:cubicBezTo>
                <a:cubicBezTo>
                  <a:pt x="198506" y="1800"/>
                  <a:pt x="175121" y="-1765"/>
                  <a:pt x="155954" y="976"/>
                </a:cubicBezTo>
                <a:cubicBezTo>
                  <a:pt x="151276" y="1645"/>
                  <a:pt x="146478" y="1646"/>
                  <a:pt x="141893" y="2791"/>
                </a:cubicBezTo>
                <a:cubicBezTo>
                  <a:pt x="136684" y="4092"/>
                  <a:pt x="128421" y="10313"/>
                  <a:pt x="126018" y="5512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397" name="Google Shape;2397;p187"/>
          <p:cNvSpPr txBox="1"/>
          <p:nvPr/>
        </p:nvSpPr>
        <p:spPr>
          <a:xfrm>
            <a:off x="7281300" y="3634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chrome</a:t>
            </a:r>
            <a:endParaRPr sz="18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8" name="Google Shape;2398;p187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99" name="Google Shape;2399;p187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0" name="Google Shape;2400;p187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1" name="Google Shape;2401;p187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8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7" name="Google Shape;2407;p188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8" name="Google Shape;2408;p188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9" name="Google Shape;2409;p188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0" name="Google Shape;2410;p188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1" name="Google Shape;2411;p188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2" name="Google Shape;2412;p188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3" name="Google Shape;2413;p188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4" name="Google Shape;2414;p188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5" name="Google Shape;2415;p188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16" name="Google Shape;2416;p188"/>
          <p:cNvSpPr/>
          <p:nvPr/>
        </p:nvSpPr>
        <p:spPr>
          <a:xfrm>
            <a:off x="2632774" y="705643"/>
            <a:ext cx="5468375" cy="2851650"/>
          </a:xfrm>
          <a:custGeom>
            <a:rect b="b" l="l" r="r" t="t"/>
            <a:pathLst>
              <a:path extrusionOk="0" h="114066" w="218735">
                <a:moveTo>
                  <a:pt x="125564" y="5059"/>
                </a:moveTo>
                <a:cubicBezTo>
                  <a:pt x="120429" y="5572"/>
                  <a:pt x="114172" y="3195"/>
                  <a:pt x="110143" y="6419"/>
                </a:cubicBezTo>
                <a:cubicBezTo>
                  <a:pt x="102087" y="12866"/>
                  <a:pt x="99747" y="24521"/>
                  <a:pt x="92454" y="31819"/>
                </a:cubicBezTo>
                <a:cubicBezTo>
                  <a:pt x="84873" y="39406"/>
                  <a:pt x="72922" y="41008"/>
                  <a:pt x="62518" y="43612"/>
                </a:cubicBezTo>
                <a:cubicBezTo>
                  <a:pt x="54912" y="45515"/>
                  <a:pt x="50498" y="53683"/>
                  <a:pt x="44375" y="58580"/>
                </a:cubicBezTo>
                <a:cubicBezTo>
                  <a:pt x="33976" y="66897"/>
                  <a:pt x="17732" y="62254"/>
                  <a:pt x="5368" y="67198"/>
                </a:cubicBezTo>
                <a:cubicBezTo>
                  <a:pt x="2525" y="68335"/>
                  <a:pt x="-989" y="72170"/>
                  <a:pt x="379" y="74909"/>
                </a:cubicBezTo>
                <a:cubicBezTo>
                  <a:pt x="5009" y="84174"/>
                  <a:pt x="15979" y="90681"/>
                  <a:pt x="26232" y="92144"/>
                </a:cubicBezTo>
                <a:cubicBezTo>
                  <a:pt x="43605" y="94623"/>
                  <a:pt x="61973" y="85510"/>
                  <a:pt x="78847" y="90330"/>
                </a:cubicBezTo>
                <a:cubicBezTo>
                  <a:pt x="94315" y="94749"/>
                  <a:pt x="107975" y="104863"/>
                  <a:pt x="123750" y="108019"/>
                </a:cubicBezTo>
                <a:cubicBezTo>
                  <a:pt x="139107" y="111091"/>
                  <a:pt x="154853" y="111809"/>
                  <a:pt x="170468" y="113009"/>
                </a:cubicBezTo>
                <a:cubicBezTo>
                  <a:pt x="177704" y="113565"/>
                  <a:pt x="185262" y="115004"/>
                  <a:pt x="192239" y="113009"/>
                </a:cubicBezTo>
                <a:cubicBezTo>
                  <a:pt x="197097" y="111620"/>
                  <a:pt x="200797" y="107366"/>
                  <a:pt x="204032" y="103484"/>
                </a:cubicBezTo>
                <a:cubicBezTo>
                  <a:pt x="209773" y="96596"/>
                  <a:pt x="210083" y="85048"/>
                  <a:pt x="206754" y="76723"/>
                </a:cubicBezTo>
                <a:cubicBezTo>
                  <a:pt x="203813" y="69368"/>
                  <a:pt x="194725" y="62466"/>
                  <a:pt x="197229" y="54951"/>
                </a:cubicBezTo>
                <a:cubicBezTo>
                  <a:pt x="199842" y="47109"/>
                  <a:pt x="211322" y="45691"/>
                  <a:pt x="216279" y="39076"/>
                </a:cubicBezTo>
                <a:cubicBezTo>
                  <a:pt x="221063" y="32691"/>
                  <a:pt x="217839" y="21133"/>
                  <a:pt x="212197" y="15491"/>
                </a:cubicBezTo>
                <a:cubicBezTo>
                  <a:pt x="198506" y="1800"/>
                  <a:pt x="175121" y="-1765"/>
                  <a:pt x="155954" y="976"/>
                </a:cubicBezTo>
                <a:cubicBezTo>
                  <a:pt x="151276" y="1645"/>
                  <a:pt x="146478" y="1646"/>
                  <a:pt x="141893" y="2791"/>
                </a:cubicBezTo>
                <a:cubicBezTo>
                  <a:pt x="136684" y="4092"/>
                  <a:pt x="128421" y="10313"/>
                  <a:pt x="126018" y="5512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17" name="Google Shape;2417;p188"/>
          <p:cNvSpPr txBox="1"/>
          <p:nvPr/>
        </p:nvSpPr>
        <p:spPr>
          <a:xfrm>
            <a:off x="7281300" y="3634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chrome</a:t>
            </a:r>
            <a:endParaRPr sz="18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8" name="Google Shape;2418;p188"/>
          <p:cNvSpPr txBox="1"/>
          <p:nvPr/>
        </p:nvSpPr>
        <p:spPr>
          <a:xfrm>
            <a:off x="255325" y="11739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systemd</a:t>
            </a:r>
            <a:endParaRPr sz="18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9" name="Google Shape;2419;p188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20" name="Google Shape;2420;p188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1" name="Google Shape;2421;p188"/>
          <p:cNvSpPr/>
          <p:nvPr/>
        </p:nvSpPr>
        <p:spPr>
          <a:xfrm>
            <a:off x="352498" y="1271431"/>
            <a:ext cx="3808675" cy="2450100"/>
          </a:xfrm>
          <a:custGeom>
            <a:rect b="b" l="l" r="r" t="t"/>
            <a:pathLst>
              <a:path extrusionOk="0" h="98004" w="152347">
                <a:moveTo>
                  <a:pt x="87927" y="1140"/>
                </a:moveTo>
                <a:cubicBezTo>
                  <a:pt x="78297" y="-2709"/>
                  <a:pt x="69097" y="9946"/>
                  <a:pt x="59258" y="13226"/>
                </a:cubicBezTo>
                <a:cubicBezTo>
                  <a:pt x="52357" y="15526"/>
                  <a:pt x="44891" y="16037"/>
                  <a:pt x="37616" y="16037"/>
                </a:cubicBezTo>
                <a:cubicBezTo>
                  <a:pt x="33677" y="16037"/>
                  <a:pt x="29190" y="14573"/>
                  <a:pt x="25811" y="16599"/>
                </a:cubicBezTo>
                <a:cubicBezTo>
                  <a:pt x="19702" y="20262"/>
                  <a:pt x="19789" y="29527"/>
                  <a:pt x="16255" y="35711"/>
                </a:cubicBezTo>
                <a:cubicBezTo>
                  <a:pt x="13885" y="39859"/>
                  <a:pt x="8633" y="41597"/>
                  <a:pt x="5575" y="45267"/>
                </a:cubicBezTo>
                <a:cubicBezTo>
                  <a:pt x="612" y="51222"/>
                  <a:pt x="-2359" y="62262"/>
                  <a:pt x="2483" y="68315"/>
                </a:cubicBezTo>
                <a:cubicBezTo>
                  <a:pt x="7635" y="74755"/>
                  <a:pt x="18819" y="72516"/>
                  <a:pt x="25530" y="77309"/>
                </a:cubicBezTo>
                <a:cubicBezTo>
                  <a:pt x="31153" y="81325"/>
                  <a:pt x="33272" y="89215"/>
                  <a:pt x="39021" y="93049"/>
                </a:cubicBezTo>
                <a:cubicBezTo>
                  <a:pt x="47433" y="98658"/>
                  <a:pt x="59122" y="98644"/>
                  <a:pt x="69095" y="96983"/>
                </a:cubicBezTo>
                <a:cubicBezTo>
                  <a:pt x="74970" y="96004"/>
                  <a:pt x="80788" y="94036"/>
                  <a:pt x="85959" y="91081"/>
                </a:cubicBezTo>
                <a:cubicBezTo>
                  <a:pt x="92303" y="87456"/>
                  <a:pt x="95454" y="78518"/>
                  <a:pt x="102542" y="76747"/>
                </a:cubicBezTo>
                <a:cubicBezTo>
                  <a:pt x="118898" y="72660"/>
                  <a:pt x="141959" y="74802"/>
                  <a:pt x="150323" y="60164"/>
                </a:cubicBezTo>
                <a:cubicBezTo>
                  <a:pt x="153762" y="54146"/>
                  <a:pt x="152895" y="43210"/>
                  <a:pt x="146951" y="39646"/>
                </a:cubicBezTo>
                <a:cubicBezTo>
                  <a:pt x="140194" y="35595"/>
                  <a:pt x="128694" y="36770"/>
                  <a:pt x="125590" y="29528"/>
                </a:cubicBezTo>
                <a:cubicBezTo>
                  <a:pt x="122045" y="21257"/>
                  <a:pt x="146482" y="16495"/>
                  <a:pt x="142454" y="8448"/>
                </a:cubicBezTo>
                <a:cubicBezTo>
                  <a:pt x="138312" y="174"/>
                  <a:pt x="124934" y="-288"/>
                  <a:pt x="115752" y="859"/>
                </a:cubicBezTo>
                <a:cubicBezTo>
                  <a:pt x="105898" y="2090"/>
                  <a:pt x="95594" y="-1548"/>
                  <a:pt x="85959" y="859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22" name="Google Shape;2422;p188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3" name="Google Shape;2423;p188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89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9" name="Google Shape;2429;p189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0" name="Google Shape;2430;p189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1" name="Google Shape;2431;p189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2" name="Google Shape;2432;p189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3" name="Google Shape;2433;p189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4" name="Google Shape;2434;p189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5" name="Google Shape;2435;p189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6" name="Google Shape;2436;p189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7" name="Google Shape;2437;p189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38" name="Google Shape;2438;p189"/>
          <p:cNvSpPr/>
          <p:nvPr/>
        </p:nvSpPr>
        <p:spPr>
          <a:xfrm>
            <a:off x="2632774" y="705643"/>
            <a:ext cx="5468375" cy="2851650"/>
          </a:xfrm>
          <a:custGeom>
            <a:rect b="b" l="l" r="r" t="t"/>
            <a:pathLst>
              <a:path extrusionOk="0" h="114066" w="218735">
                <a:moveTo>
                  <a:pt x="125564" y="5059"/>
                </a:moveTo>
                <a:cubicBezTo>
                  <a:pt x="120429" y="5572"/>
                  <a:pt x="114172" y="3195"/>
                  <a:pt x="110143" y="6419"/>
                </a:cubicBezTo>
                <a:cubicBezTo>
                  <a:pt x="102087" y="12866"/>
                  <a:pt x="99747" y="24521"/>
                  <a:pt x="92454" y="31819"/>
                </a:cubicBezTo>
                <a:cubicBezTo>
                  <a:pt x="84873" y="39406"/>
                  <a:pt x="72922" y="41008"/>
                  <a:pt x="62518" y="43612"/>
                </a:cubicBezTo>
                <a:cubicBezTo>
                  <a:pt x="54912" y="45515"/>
                  <a:pt x="50498" y="53683"/>
                  <a:pt x="44375" y="58580"/>
                </a:cubicBezTo>
                <a:cubicBezTo>
                  <a:pt x="33976" y="66897"/>
                  <a:pt x="17732" y="62254"/>
                  <a:pt x="5368" y="67198"/>
                </a:cubicBezTo>
                <a:cubicBezTo>
                  <a:pt x="2525" y="68335"/>
                  <a:pt x="-989" y="72170"/>
                  <a:pt x="379" y="74909"/>
                </a:cubicBezTo>
                <a:cubicBezTo>
                  <a:pt x="5009" y="84174"/>
                  <a:pt x="15979" y="90681"/>
                  <a:pt x="26232" y="92144"/>
                </a:cubicBezTo>
                <a:cubicBezTo>
                  <a:pt x="43605" y="94623"/>
                  <a:pt x="61973" y="85510"/>
                  <a:pt x="78847" y="90330"/>
                </a:cubicBezTo>
                <a:cubicBezTo>
                  <a:pt x="94315" y="94749"/>
                  <a:pt x="107975" y="104863"/>
                  <a:pt x="123750" y="108019"/>
                </a:cubicBezTo>
                <a:cubicBezTo>
                  <a:pt x="139107" y="111091"/>
                  <a:pt x="154853" y="111809"/>
                  <a:pt x="170468" y="113009"/>
                </a:cubicBezTo>
                <a:cubicBezTo>
                  <a:pt x="177704" y="113565"/>
                  <a:pt x="185262" y="115004"/>
                  <a:pt x="192239" y="113009"/>
                </a:cubicBezTo>
                <a:cubicBezTo>
                  <a:pt x="197097" y="111620"/>
                  <a:pt x="200797" y="107366"/>
                  <a:pt x="204032" y="103484"/>
                </a:cubicBezTo>
                <a:cubicBezTo>
                  <a:pt x="209773" y="96596"/>
                  <a:pt x="210083" y="85048"/>
                  <a:pt x="206754" y="76723"/>
                </a:cubicBezTo>
                <a:cubicBezTo>
                  <a:pt x="203813" y="69368"/>
                  <a:pt x="194725" y="62466"/>
                  <a:pt x="197229" y="54951"/>
                </a:cubicBezTo>
                <a:cubicBezTo>
                  <a:pt x="199842" y="47109"/>
                  <a:pt x="211322" y="45691"/>
                  <a:pt x="216279" y="39076"/>
                </a:cubicBezTo>
                <a:cubicBezTo>
                  <a:pt x="221063" y="32691"/>
                  <a:pt x="217839" y="21133"/>
                  <a:pt x="212197" y="15491"/>
                </a:cubicBezTo>
                <a:cubicBezTo>
                  <a:pt x="198506" y="1800"/>
                  <a:pt x="175121" y="-1765"/>
                  <a:pt x="155954" y="976"/>
                </a:cubicBezTo>
                <a:cubicBezTo>
                  <a:pt x="151276" y="1645"/>
                  <a:pt x="146478" y="1646"/>
                  <a:pt x="141893" y="2791"/>
                </a:cubicBezTo>
                <a:cubicBezTo>
                  <a:pt x="136684" y="4092"/>
                  <a:pt x="128421" y="10313"/>
                  <a:pt x="126018" y="5512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39" name="Google Shape;2439;p189"/>
          <p:cNvSpPr txBox="1"/>
          <p:nvPr/>
        </p:nvSpPr>
        <p:spPr>
          <a:xfrm>
            <a:off x="7281300" y="3634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chrome</a:t>
            </a:r>
            <a:endParaRPr sz="18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0" name="Google Shape;2440;p189"/>
          <p:cNvSpPr txBox="1"/>
          <p:nvPr/>
        </p:nvSpPr>
        <p:spPr>
          <a:xfrm>
            <a:off x="255325" y="11739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systemd</a:t>
            </a:r>
            <a:endParaRPr sz="18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1" name="Google Shape;2441;p189"/>
          <p:cNvSpPr txBox="1"/>
          <p:nvPr/>
        </p:nvSpPr>
        <p:spPr>
          <a:xfrm>
            <a:off x="3469050" y="40391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5A6BD"/>
                </a:solidFill>
                <a:latin typeface="Ubuntu"/>
                <a:ea typeface="Ubuntu"/>
                <a:cs typeface="Ubuntu"/>
                <a:sym typeface="Ubuntu"/>
              </a:rPr>
              <a:t>standard systems</a:t>
            </a:r>
            <a:endParaRPr sz="1800">
              <a:solidFill>
                <a:srgbClr val="D5A6B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2" name="Google Shape;2442;p189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43" name="Google Shape;2443;p189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4" name="Google Shape;2444;p189"/>
          <p:cNvSpPr/>
          <p:nvPr/>
        </p:nvSpPr>
        <p:spPr>
          <a:xfrm>
            <a:off x="352498" y="1271431"/>
            <a:ext cx="3808675" cy="2450100"/>
          </a:xfrm>
          <a:custGeom>
            <a:rect b="b" l="l" r="r" t="t"/>
            <a:pathLst>
              <a:path extrusionOk="0" h="98004" w="152347">
                <a:moveTo>
                  <a:pt x="87927" y="1140"/>
                </a:moveTo>
                <a:cubicBezTo>
                  <a:pt x="78297" y="-2709"/>
                  <a:pt x="69097" y="9946"/>
                  <a:pt x="59258" y="13226"/>
                </a:cubicBezTo>
                <a:cubicBezTo>
                  <a:pt x="52357" y="15526"/>
                  <a:pt x="44891" y="16037"/>
                  <a:pt x="37616" y="16037"/>
                </a:cubicBezTo>
                <a:cubicBezTo>
                  <a:pt x="33677" y="16037"/>
                  <a:pt x="29190" y="14573"/>
                  <a:pt x="25811" y="16599"/>
                </a:cubicBezTo>
                <a:cubicBezTo>
                  <a:pt x="19702" y="20262"/>
                  <a:pt x="19789" y="29527"/>
                  <a:pt x="16255" y="35711"/>
                </a:cubicBezTo>
                <a:cubicBezTo>
                  <a:pt x="13885" y="39859"/>
                  <a:pt x="8633" y="41597"/>
                  <a:pt x="5575" y="45267"/>
                </a:cubicBezTo>
                <a:cubicBezTo>
                  <a:pt x="612" y="51222"/>
                  <a:pt x="-2359" y="62262"/>
                  <a:pt x="2483" y="68315"/>
                </a:cubicBezTo>
                <a:cubicBezTo>
                  <a:pt x="7635" y="74755"/>
                  <a:pt x="18819" y="72516"/>
                  <a:pt x="25530" y="77309"/>
                </a:cubicBezTo>
                <a:cubicBezTo>
                  <a:pt x="31153" y="81325"/>
                  <a:pt x="33272" y="89215"/>
                  <a:pt x="39021" y="93049"/>
                </a:cubicBezTo>
                <a:cubicBezTo>
                  <a:pt x="47433" y="98658"/>
                  <a:pt x="59122" y="98644"/>
                  <a:pt x="69095" y="96983"/>
                </a:cubicBezTo>
                <a:cubicBezTo>
                  <a:pt x="74970" y="96004"/>
                  <a:pt x="80788" y="94036"/>
                  <a:pt x="85959" y="91081"/>
                </a:cubicBezTo>
                <a:cubicBezTo>
                  <a:pt x="92303" y="87456"/>
                  <a:pt x="95454" y="78518"/>
                  <a:pt x="102542" y="76747"/>
                </a:cubicBezTo>
                <a:cubicBezTo>
                  <a:pt x="118898" y="72660"/>
                  <a:pt x="141959" y="74802"/>
                  <a:pt x="150323" y="60164"/>
                </a:cubicBezTo>
                <a:cubicBezTo>
                  <a:pt x="153762" y="54146"/>
                  <a:pt x="152895" y="43210"/>
                  <a:pt x="146951" y="39646"/>
                </a:cubicBezTo>
                <a:cubicBezTo>
                  <a:pt x="140194" y="35595"/>
                  <a:pt x="128694" y="36770"/>
                  <a:pt x="125590" y="29528"/>
                </a:cubicBezTo>
                <a:cubicBezTo>
                  <a:pt x="122045" y="21257"/>
                  <a:pt x="146482" y="16495"/>
                  <a:pt x="142454" y="8448"/>
                </a:cubicBezTo>
                <a:cubicBezTo>
                  <a:pt x="138312" y="174"/>
                  <a:pt x="124934" y="-288"/>
                  <a:pt x="115752" y="859"/>
                </a:cubicBezTo>
                <a:cubicBezTo>
                  <a:pt x="105898" y="2090"/>
                  <a:pt x="95594" y="-1548"/>
                  <a:pt x="85959" y="859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45" name="Google Shape;2445;p189"/>
          <p:cNvSpPr/>
          <p:nvPr/>
        </p:nvSpPr>
        <p:spPr>
          <a:xfrm>
            <a:off x="2934264" y="3015875"/>
            <a:ext cx="2893575" cy="926175"/>
          </a:xfrm>
          <a:custGeom>
            <a:rect b="b" l="l" r="r" t="t"/>
            <a:pathLst>
              <a:path extrusionOk="0" h="37047" w="115743">
                <a:moveTo>
                  <a:pt x="33561" y="785"/>
                </a:moveTo>
                <a:cubicBezTo>
                  <a:pt x="27412" y="-1265"/>
                  <a:pt x="20599" y="1387"/>
                  <a:pt x="14168" y="2191"/>
                </a:cubicBezTo>
                <a:cubicBezTo>
                  <a:pt x="10153" y="2693"/>
                  <a:pt x="5551" y="1233"/>
                  <a:pt x="2082" y="3315"/>
                </a:cubicBezTo>
                <a:cubicBezTo>
                  <a:pt x="-2224" y="5899"/>
                  <a:pt x="1062" y="14398"/>
                  <a:pt x="4330" y="18211"/>
                </a:cubicBezTo>
                <a:cubicBezTo>
                  <a:pt x="11488" y="26561"/>
                  <a:pt x="26003" y="24486"/>
                  <a:pt x="36934" y="23271"/>
                </a:cubicBezTo>
                <a:cubicBezTo>
                  <a:pt x="40483" y="22877"/>
                  <a:pt x="44299" y="21100"/>
                  <a:pt x="47614" y="22427"/>
                </a:cubicBezTo>
                <a:cubicBezTo>
                  <a:pt x="51813" y="24108"/>
                  <a:pt x="52449" y="30501"/>
                  <a:pt x="56328" y="32827"/>
                </a:cubicBezTo>
                <a:cubicBezTo>
                  <a:pt x="66666" y="39025"/>
                  <a:pt x="80250" y="36481"/>
                  <a:pt x="92304" y="36481"/>
                </a:cubicBezTo>
                <a:cubicBezTo>
                  <a:pt x="99966" y="36481"/>
                  <a:pt x="111364" y="38557"/>
                  <a:pt x="114789" y="31703"/>
                </a:cubicBezTo>
                <a:cubicBezTo>
                  <a:pt x="116902" y="27475"/>
                  <a:pt x="115107" y="20883"/>
                  <a:pt x="111416" y="17930"/>
                </a:cubicBezTo>
                <a:cubicBezTo>
                  <a:pt x="105910" y="13524"/>
                  <a:pt x="98417" y="12063"/>
                  <a:pt x="91461" y="10904"/>
                </a:cubicBezTo>
                <a:cubicBezTo>
                  <a:pt x="84021" y="9664"/>
                  <a:pt x="76480" y="12683"/>
                  <a:pt x="68975" y="13433"/>
                </a:cubicBezTo>
                <a:cubicBezTo>
                  <a:pt x="56092" y="14721"/>
                  <a:pt x="45103" y="1066"/>
                  <a:pt x="32156" y="1066"/>
                </a:cubicBezTo>
              </a:path>
            </a:pathLst>
          </a:custGeom>
          <a:noFill/>
          <a:ln cap="flat" cmpd="sng" w="28575">
            <a:solidFill>
              <a:srgbClr val="D5A6BD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46" name="Google Shape;2446;p189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47" name="Google Shape;2447;p189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90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3" name="Google Shape;2453;p190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4" name="Google Shape;2454;p190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5" name="Google Shape;2455;p190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6" name="Google Shape;2456;p190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7" name="Google Shape;2457;p190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8" name="Google Shape;2458;p190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9" name="Google Shape;2459;p190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0" name="Google Shape;2460;p190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1" name="Google Shape;2461;p190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2" name="Google Shape;2462;p190"/>
          <p:cNvSpPr/>
          <p:nvPr/>
        </p:nvSpPr>
        <p:spPr>
          <a:xfrm>
            <a:off x="2632774" y="705643"/>
            <a:ext cx="5468375" cy="2851650"/>
          </a:xfrm>
          <a:custGeom>
            <a:rect b="b" l="l" r="r" t="t"/>
            <a:pathLst>
              <a:path extrusionOk="0" h="114066" w="218735">
                <a:moveTo>
                  <a:pt x="125564" y="5059"/>
                </a:moveTo>
                <a:cubicBezTo>
                  <a:pt x="120429" y="5572"/>
                  <a:pt x="114172" y="3195"/>
                  <a:pt x="110143" y="6419"/>
                </a:cubicBezTo>
                <a:cubicBezTo>
                  <a:pt x="102087" y="12866"/>
                  <a:pt x="99747" y="24521"/>
                  <a:pt x="92454" y="31819"/>
                </a:cubicBezTo>
                <a:cubicBezTo>
                  <a:pt x="84873" y="39406"/>
                  <a:pt x="72922" y="41008"/>
                  <a:pt x="62518" y="43612"/>
                </a:cubicBezTo>
                <a:cubicBezTo>
                  <a:pt x="54912" y="45515"/>
                  <a:pt x="50498" y="53683"/>
                  <a:pt x="44375" y="58580"/>
                </a:cubicBezTo>
                <a:cubicBezTo>
                  <a:pt x="33976" y="66897"/>
                  <a:pt x="17732" y="62254"/>
                  <a:pt x="5368" y="67198"/>
                </a:cubicBezTo>
                <a:cubicBezTo>
                  <a:pt x="2525" y="68335"/>
                  <a:pt x="-989" y="72170"/>
                  <a:pt x="379" y="74909"/>
                </a:cubicBezTo>
                <a:cubicBezTo>
                  <a:pt x="5009" y="84174"/>
                  <a:pt x="15979" y="90681"/>
                  <a:pt x="26232" y="92144"/>
                </a:cubicBezTo>
                <a:cubicBezTo>
                  <a:pt x="43605" y="94623"/>
                  <a:pt x="61973" y="85510"/>
                  <a:pt x="78847" y="90330"/>
                </a:cubicBezTo>
                <a:cubicBezTo>
                  <a:pt x="94315" y="94749"/>
                  <a:pt x="107975" y="104863"/>
                  <a:pt x="123750" y="108019"/>
                </a:cubicBezTo>
                <a:cubicBezTo>
                  <a:pt x="139107" y="111091"/>
                  <a:pt x="154853" y="111809"/>
                  <a:pt x="170468" y="113009"/>
                </a:cubicBezTo>
                <a:cubicBezTo>
                  <a:pt x="177704" y="113565"/>
                  <a:pt x="185262" y="115004"/>
                  <a:pt x="192239" y="113009"/>
                </a:cubicBezTo>
                <a:cubicBezTo>
                  <a:pt x="197097" y="111620"/>
                  <a:pt x="200797" y="107366"/>
                  <a:pt x="204032" y="103484"/>
                </a:cubicBezTo>
                <a:cubicBezTo>
                  <a:pt x="209773" y="96596"/>
                  <a:pt x="210083" y="85048"/>
                  <a:pt x="206754" y="76723"/>
                </a:cubicBezTo>
                <a:cubicBezTo>
                  <a:pt x="203813" y="69368"/>
                  <a:pt x="194725" y="62466"/>
                  <a:pt x="197229" y="54951"/>
                </a:cubicBezTo>
                <a:cubicBezTo>
                  <a:pt x="199842" y="47109"/>
                  <a:pt x="211322" y="45691"/>
                  <a:pt x="216279" y="39076"/>
                </a:cubicBezTo>
                <a:cubicBezTo>
                  <a:pt x="221063" y="32691"/>
                  <a:pt x="217839" y="21133"/>
                  <a:pt x="212197" y="15491"/>
                </a:cubicBezTo>
                <a:cubicBezTo>
                  <a:pt x="198506" y="1800"/>
                  <a:pt x="175121" y="-1765"/>
                  <a:pt x="155954" y="976"/>
                </a:cubicBezTo>
                <a:cubicBezTo>
                  <a:pt x="151276" y="1645"/>
                  <a:pt x="146478" y="1646"/>
                  <a:pt x="141893" y="2791"/>
                </a:cubicBezTo>
                <a:cubicBezTo>
                  <a:pt x="136684" y="4092"/>
                  <a:pt x="128421" y="10313"/>
                  <a:pt x="126018" y="5512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63" name="Google Shape;2463;p190"/>
          <p:cNvSpPr txBox="1"/>
          <p:nvPr/>
        </p:nvSpPr>
        <p:spPr>
          <a:xfrm>
            <a:off x="7281300" y="3634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chrome</a:t>
            </a:r>
            <a:endParaRPr sz="18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4" name="Google Shape;2464;p190"/>
          <p:cNvSpPr txBox="1"/>
          <p:nvPr/>
        </p:nvSpPr>
        <p:spPr>
          <a:xfrm>
            <a:off x="255325" y="11739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systemd</a:t>
            </a:r>
            <a:endParaRPr sz="18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5" name="Google Shape;2465;p190"/>
          <p:cNvSpPr txBox="1"/>
          <p:nvPr/>
        </p:nvSpPr>
        <p:spPr>
          <a:xfrm>
            <a:off x="3469050" y="40391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5A6BD"/>
                </a:solidFill>
                <a:latin typeface="Ubuntu"/>
                <a:ea typeface="Ubuntu"/>
                <a:cs typeface="Ubuntu"/>
                <a:sym typeface="Ubuntu"/>
              </a:rPr>
              <a:t>standard systems</a:t>
            </a:r>
            <a:endParaRPr sz="1800">
              <a:solidFill>
                <a:srgbClr val="D5A6B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6" name="Google Shape;2466;p190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67" name="Google Shape;2467;p190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8" name="Google Shape;2468;p190"/>
          <p:cNvSpPr/>
          <p:nvPr/>
        </p:nvSpPr>
        <p:spPr>
          <a:xfrm>
            <a:off x="352498" y="1271431"/>
            <a:ext cx="3808675" cy="2450100"/>
          </a:xfrm>
          <a:custGeom>
            <a:rect b="b" l="l" r="r" t="t"/>
            <a:pathLst>
              <a:path extrusionOk="0" h="98004" w="152347">
                <a:moveTo>
                  <a:pt x="87927" y="1140"/>
                </a:moveTo>
                <a:cubicBezTo>
                  <a:pt x="78297" y="-2709"/>
                  <a:pt x="69097" y="9946"/>
                  <a:pt x="59258" y="13226"/>
                </a:cubicBezTo>
                <a:cubicBezTo>
                  <a:pt x="52357" y="15526"/>
                  <a:pt x="44891" y="16037"/>
                  <a:pt x="37616" y="16037"/>
                </a:cubicBezTo>
                <a:cubicBezTo>
                  <a:pt x="33677" y="16037"/>
                  <a:pt x="29190" y="14573"/>
                  <a:pt x="25811" y="16599"/>
                </a:cubicBezTo>
                <a:cubicBezTo>
                  <a:pt x="19702" y="20262"/>
                  <a:pt x="19789" y="29527"/>
                  <a:pt x="16255" y="35711"/>
                </a:cubicBezTo>
                <a:cubicBezTo>
                  <a:pt x="13885" y="39859"/>
                  <a:pt x="8633" y="41597"/>
                  <a:pt x="5575" y="45267"/>
                </a:cubicBezTo>
                <a:cubicBezTo>
                  <a:pt x="612" y="51222"/>
                  <a:pt x="-2359" y="62262"/>
                  <a:pt x="2483" y="68315"/>
                </a:cubicBezTo>
                <a:cubicBezTo>
                  <a:pt x="7635" y="74755"/>
                  <a:pt x="18819" y="72516"/>
                  <a:pt x="25530" y="77309"/>
                </a:cubicBezTo>
                <a:cubicBezTo>
                  <a:pt x="31153" y="81325"/>
                  <a:pt x="33272" y="89215"/>
                  <a:pt x="39021" y="93049"/>
                </a:cubicBezTo>
                <a:cubicBezTo>
                  <a:pt x="47433" y="98658"/>
                  <a:pt x="59122" y="98644"/>
                  <a:pt x="69095" y="96983"/>
                </a:cubicBezTo>
                <a:cubicBezTo>
                  <a:pt x="74970" y="96004"/>
                  <a:pt x="80788" y="94036"/>
                  <a:pt x="85959" y="91081"/>
                </a:cubicBezTo>
                <a:cubicBezTo>
                  <a:pt x="92303" y="87456"/>
                  <a:pt x="95454" y="78518"/>
                  <a:pt x="102542" y="76747"/>
                </a:cubicBezTo>
                <a:cubicBezTo>
                  <a:pt x="118898" y="72660"/>
                  <a:pt x="141959" y="74802"/>
                  <a:pt x="150323" y="60164"/>
                </a:cubicBezTo>
                <a:cubicBezTo>
                  <a:pt x="153762" y="54146"/>
                  <a:pt x="152895" y="43210"/>
                  <a:pt x="146951" y="39646"/>
                </a:cubicBezTo>
                <a:cubicBezTo>
                  <a:pt x="140194" y="35595"/>
                  <a:pt x="128694" y="36770"/>
                  <a:pt x="125590" y="29528"/>
                </a:cubicBezTo>
                <a:cubicBezTo>
                  <a:pt x="122045" y="21257"/>
                  <a:pt x="146482" y="16495"/>
                  <a:pt x="142454" y="8448"/>
                </a:cubicBezTo>
                <a:cubicBezTo>
                  <a:pt x="138312" y="174"/>
                  <a:pt x="124934" y="-288"/>
                  <a:pt x="115752" y="859"/>
                </a:cubicBezTo>
                <a:cubicBezTo>
                  <a:pt x="105898" y="2090"/>
                  <a:pt x="95594" y="-1548"/>
                  <a:pt x="85959" y="859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69" name="Google Shape;2469;p190"/>
          <p:cNvSpPr/>
          <p:nvPr/>
        </p:nvSpPr>
        <p:spPr>
          <a:xfrm>
            <a:off x="2105396" y="687808"/>
            <a:ext cx="3149400" cy="1090650"/>
          </a:xfrm>
          <a:custGeom>
            <a:rect b="b" l="l" r="r" t="t"/>
            <a:pathLst>
              <a:path extrusionOk="0" h="43626" w="125976">
                <a:moveTo>
                  <a:pt x="63624" y="1157"/>
                </a:moveTo>
                <a:cubicBezTo>
                  <a:pt x="73930" y="1157"/>
                  <a:pt x="84315" y="2716"/>
                  <a:pt x="94542" y="1438"/>
                </a:cubicBezTo>
                <a:cubicBezTo>
                  <a:pt x="102352" y="462"/>
                  <a:pt x="110584" y="-1005"/>
                  <a:pt x="118151" y="1157"/>
                </a:cubicBezTo>
                <a:cubicBezTo>
                  <a:pt x="122601" y="2428"/>
                  <a:pt x="127528" y="8821"/>
                  <a:pt x="125459" y="12961"/>
                </a:cubicBezTo>
                <a:cubicBezTo>
                  <a:pt x="119202" y="25482"/>
                  <a:pt x="97571" y="17568"/>
                  <a:pt x="84704" y="23080"/>
                </a:cubicBezTo>
                <a:cubicBezTo>
                  <a:pt x="76894" y="26425"/>
                  <a:pt x="73191" y="36144"/>
                  <a:pt x="65592" y="39944"/>
                </a:cubicBezTo>
                <a:cubicBezTo>
                  <a:pt x="55268" y="45106"/>
                  <a:pt x="42447" y="40279"/>
                  <a:pt x="31021" y="41911"/>
                </a:cubicBezTo>
                <a:cubicBezTo>
                  <a:pt x="20775" y="43375"/>
                  <a:pt x="4462" y="46365"/>
                  <a:pt x="385" y="36852"/>
                </a:cubicBezTo>
                <a:cubicBezTo>
                  <a:pt x="-712" y="34292"/>
                  <a:pt x="806" y="30414"/>
                  <a:pt x="3195" y="28982"/>
                </a:cubicBezTo>
                <a:cubicBezTo>
                  <a:pt x="6358" y="27086"/>
                  <a:pt x="11384" y="27221"/>
                  <a:pt x="13033" y="23923"/>
                </a:cubicBezTo>
                <a:cubicBezTo>
                  <a:pt x="15757" y="18476"/>
                  <a:pt x="8947" y="10410"/>
                  <a:pt x="12752" y="5654"/>
                </a:cubicBezTo>
                <a:cubicBezTo>
                  <a:pt x="14850" y="3032"/>
                  <a:pt x="18714" y="2271"/>
                  <a:pt x="22027" y="1719"/>
                </a:cubicBezTo>
                <a:cubicBezTo>
                  <a:pt x="35427" y="-514"/>
                  <a:pt x="49196" y="1719"/>
                  <a:pt x="62781" y="1719"/>
                </a:cubicBezTo>
              </a:path>
            </a:pathLst>
          </a:custGeom>
          <a:noFill/>
          <a:ln cap="flat" cmpd="sng" w="28575">
            <a:solidFill>
              <a:srgbClr val="B6D7A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70" name="Google Shape;2470;p190"/>
          <p:cNvSpPr txBox="1"/>
          <p:nvPr/>
        </p:nvSpPr>
        <p:spPr>
          <a:xfrm>
            <a:off x="2171250" y="250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setuid binaries</a:t>
            </a:r>
            <a:endParaRPr sz="1800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1" name="Google Shape;2471;p190"/>
          <p:cNvSpPr/>
          <p:nvPr/>
        </p:nvSpPr>
        <p:spPr>
          <a:xfrm>
            <a:off x="2934264" y="3015875"/>
            <a:ext cx="2893575" cy="926175"/>
          </a:xfrm>
          <a:custGeom>
            <a:rect b="b" l="l" r="r" t="t"/>
            <a:pathLst>
              <a:path extrusionOk="0" h="37047" w="115743">
                <a:moveTo>
                  <a:pt x="33561" y="785"/>
                </a:moveTo>
                <a:cubicBezTo>
                  <a:pt x="27412" y="-1265"/>
                  <a:pt x="20599" y="1387"/>
                  <a:pt x="14168" y="2191"/>
                </a:cubicBezTo>
                <a:cubicBezTo>
                  <a:pt x="10153" y="2693"/>
                  <a:pt x="5551" y="1233"/>
                  <a:pt x="2082" y="3315"/>
                </a:cubicBezTo>
                <a:cubicBezTo>
                  <a:pt x="-2224" y="5899"/>
                  <a:pt x="1062" y="14398"/>
                  <a:pt x="4330" y="18211"/>
                </a:cubicBezTo>
                <a:cubicBezTo>
                  <a:pt x="11488" y="26561"/>
                  <a:pt x="26003" y="24486"/>
                  <a:pt x="36934" y="23271"/>
                </a:cubicBezTo>
                <a:cubicBezTo>
                  <a:pt x="40483" y="22877"/>
                  <a:pt x="44299" y="21100"/>
                  <a:pt x="47614" y="22427"/>
                </a:cubicBezTo>
                <a:cubicBezTo>
                  <a:pt x="51813" y="24108"/>
                  <a:pt x="52449" y="30501"/>
                  <a:pt x="56328" y="32827"/>
                </a:cubicBezTo>
                <a:cubicBezTo>
                  <a:pt x="66666" y="39025"/>
                  <a:pt x="80250" y="36481"/>
                  <a:pt x="92304" y="36481"/>
                </a:cubicBezTo>
                <a:cubicBezTo>
                  <a:pt x="99966" y="36481"/>
                  <a:pt x="111364" y="38557"/>
                  <a:pt x="114789" y="31703"/>
                </a:cubicBezTo>
                <a:cubicBezTo>
                  <a:pt x="116902" y="27475"/>
                  <a:pt x="115107" y="20883"/>
                  <a:pt x="111416" y="17930"/>
                </a:cubicBezTo>
                <a:cubicBezTo>
                  <a:pt x="105910" y="13524"/>
                  <a:pt x="98417" y="12063"/>
                  <a:pt x="91461" y="10904"/>
                </a:cubicBezTo>
                <a:cubicBezTo>
                  <a:pt x="84021" y="9664"/>
                  <a:pt x="76480" y="12683"/>
                  <a:pt x="68975" y="13433"/>
                </a:cubicBezTo>
                <a:cubicBezTo>
                  <a:pt x="56092" y="14721"/>
                  <a:pt x="45103" y="1066"/>
                  <a:pt x="32156" y="1066"/>
                </a:cubicBezTo>
              </a:path>
            </a:pathLst>
          </a:custGeom>
          <a:noFill/>
          <a:ln cap="flat" cmpd="sng" w="28575">
            <a:solidFill>
              <a:srgbClr val="D5A6BD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72" name="Google Shape;2472;p190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3" name="Google Shape;2473;p190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91"/>
          <p:cNvSpPr txBox="1"/>
          <p:nvPr/>
        </p:nvSpPr>
        <p:spPr>
          <a:xfrm>
            <a:off x="1074750" y="1742488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mount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9" name="Google Shape;2479;p191"/>
          <p:cNvSpPr txBox="1"/>
          <p:nvPr/>
        </p:nvSpPr>
        <p:spPr>
          <a:xfrm>
            <a:off x="1360375" y="3164600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0" name="Google Shape;2480;p191"/>
          <p:cNvSpPr txBox="1"/>
          <p:nvPr/>
        </p:nvSpPr>
        <p:spPr>
          <a:xfrm>
            <a:off x="2837575" y="2311013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seccomp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1" name="Google Shape;2481;p191"/>
          <p:cNvSpPr txBox="1"/>
          <p:nvPr/>
        </p:nvSpPr>
        <p:spPr>
          <a:xfrm>
            <a:off x="3045600" y="30775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SELinux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2" name="Google Shape;2482;p191"/>
          <p:cNvSpPr txBox="1"/>
          <p:nvPr/>
        </p:nvSpPr>
        <p:spPr>
          <a:xfrm>
            <a:off x="4383350" y="3437425"/>
            <a:ext cx="14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3" name="Google Shape;2483;p191"/>
          <p:cNvSpPr txBox="1"/>
          <p:nvPr/>
        </p:nvSpPr>
        <p:spPr>
          <a:xfrm>
            <a:off x="4757900" y="19073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user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4" name="Google Shape;2484;p191"/>
          <p:cNvSpPr txBox="1"/>
          <p:nvPr/>
        </p:nvSpPr>
        <p:spPr>
          <a:xfrm>
            <a:off x="5411125" y="11149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network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5" name="Google Shape;2485;p191"/>
          <p:cNvSpPr txBox="1"/>
          <p:nvPr/>
        </p:nvSpPr>
        <p:spPr>
          <a:xfrm>
            <a:off x="5860550" y="4004150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other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6" name="Google Shape;2486;p191"/>
          <p:cNvSpPr txBox="1"/>
          <p:nvPr/>
        </p:nvSpPr>
        <p:spPr>
          <a:xfrm>
            <a:off x="1015075" y="3899125"/>
            <a:ext cx="22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cgroup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7" name="Google Shape;2487;p191"/>
          <p:cNvSpPr txBox="1"/>
          <p:nvPr/>
        </p:nvSpPr>
        <p:spPr>
          <a:xfrm>
            <a:off x="535550" y="24300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pivot_root(2)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88" name="Google Shape;2488;p191"/>
          <p:cNvSpPr/>
          <p:nvPr/>
        </p:nvSpPr>
        <p:spPr>
          <a:xfrm>
            <a:off x="2632774" y="705643"/>
            <a:ext cx="5468375" cy="2851650"/>
          </a:xfrm>
          <a:custGeom>
            <a:rect b="b" l="l" r="r" t="t"/>
            <a:pathLst>
              <a:path extrusionOk="0" h="114066" w="218735">
                <a:moveTo>
                  <a:pt x="125564" y="5059"/>
                </a:moveTo>
                <a:cubicBezTo>
                  <a:pt x="120429" y="5572"/>
                  <a:pt x="114172" y="3195"/>
                  <a:pt x="110143" y="6419"/>
                </a:cubicBezTo>
                <a:cubicBezTo>
                  <a:pt x="102087" y="12866"/>
                  <a:pt x="99747" y="24521"/>
                  <a:pt x="92454" y="31819"/>
                </a:cubicBezTo>
                <a:cubicBezTo>
                  <a:pt x="84873" y="39406"/>
                  <a:pt x="72922" y="41008"/>
                  <a:pt x="62518" y="43612"/>
                </a:cubicBezTo>
                <a:cubicBezTo>
                  <a:pt x="54912" y="45515"/>
                  <a:pt x="50498" y="53683"/>
                  <a:pt x="44375" y="58580"/>
                </a:cubicBezTo>
                <a:cubicBezTo>
                  <a:pt x="33976" y="66897"/>
                  <a:pt x="17732" y="62254"/>
                  <a:pt x="5368" y="67198"/>
                </a:cubicBezTo>
                <a:cubicBezTo>
                  <a:pt x="2525" y="68335"/>
                  <a:pt x="-989" y="72170"/>
                  <a:pt x="379" y="74909"/>
                </a:cubicBezTo>
                <a:cubicBezTo>
                  <a:pt x="5009" y="84174"/>
                  <a:pt x="15979" y="90681"/>
                  <a:pt x="26232" y="92144"/>
                </a:cubicBezTo>
                <a:cubicBezTo>
                  <a:pt x="43605" y="94623"/>
                  <a:pt x="61973" y="85510"/>
                  <a:pt x="78847" y="90330"/>
                </a:cubicBezTo>
                <a:cubicBezTo>
                  <a:pt x="94315" y="94749"/>
                  <a:pt x="107975" y="104863"/>
                  <a:pt x="123750" y="108019"/>
                </a:cubicBezTo>
                <a:cubicBezTo>
                  <a:pt x="139107" y="111091"/>
                  <a:pt x="154853" y="111809"/>
                  <a:pt x="170468" y="113009"/>
                </a:cubicBezTo>
                <a:cubicBezTo>
                  <a:pt x="177704" y="113565"/>
                  <a:pt x="185262" y="115004"/>
                  <a:pt x="192239" y="113009"/>
                </a:cubicBezTo>
                <a:cubicBezTo>
                  <a:pt x="197097" y="111620"/>
                  <a:pt x="200797" y="107366"/>
                  <a:pt x="204032" y="103484"/>
                </a:cubicBezTo>
                <a:cubicBezTo>
                  <a:pt x="209773" y="96596"/>
                  <a:pt x="210083" y="85048"/>
                  <a:pt x="206754" y="76723"/>
                </a:cubicBezTo>
                <a:cubicBezTo>
                  <a:pt x="203813" y="69368"/>
                  <a:pt x="194725" y="62466"/>
                  <a:pt x="197229" y="54951"/>
                </a:cubicBezTo>
                <a:cubicBezTo>
                  <a:pt x="199842" y="47109"/>
                  <a:pt x="211322" y="45691"/>
                  <a:pt x="216279" y="39076"/>
                </a:cubicBezTo>
                <a:cubicBezTo>
                  <a:pt x="221063" y="32691"/>
                  <a:pt x="217839" y="21133"/>
                  <a:pt x="212197" y="15491"/>
                </a:cubicBezTo>
                <a:cubicBezTo>
                  <a:pt x="198506" y="1800"/>
                  <a:pt x="175121" y="-1765"/>
                  <a:pt x="155954" y="976"/>
                </a:cubicBezTo>
                <a:cubicBezTo>
                  <a:pt x="151276" y="1645"/>
                  <a:pt x="146478" y="1646"/>
                  <a:pt x="141893" y="2791"/>
                </a:cubicBezTo>
                <a:cubicBezTo>
                  <a:pt x="136684" y="4092"/>
                  <a:pt x="128421" y="10313"/>
                  <a:pt x="126018" y="5512"/>
                </a:cubicBezTo>
              </a:path>
            </a:pathLst>
          </a:custGeom>
          <a:noFill/>
          <a:ln cap="flat" cmpd="sng" w="28575">
            <a:solidFill>
              <a:srgbClr val="B4A7D6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89" name="Google Shape;2489;p191"/>
          <p:cNvSpPr txBox="1"/>
          <p:nvPr/>
        </p:nvSpPr>
        <p:spPr>
          <a:xfrm>
            <a:off x="7281300" y="3634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A7D6"/>
                </a:solidFill>
                <a:latin typeface="Ubuntu"/>
                <a:ea typeface="Ubuntu"/>
                <a:cs typeface="Ubuntu"/>
                <a:sym typeface="Ubuntu"/>
              </a:rPr>
              <a:t>chrome</a:t>
            </a:r>
            <a:endParaRPr sz="1800">
              <a:solidFill>
                <a:srgbClr val="B4A7D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0" name="Google Shape;2490;p191"/>
          <p:cNvSpPr txBox="1"/>
          <p:nvPr/>
        </p:nvSpPr>
        <p:spPr>
          <a:xfrm>
            <a:off x="255325" y="11739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systemd</a:t>
            </a:r>
            <a:endParaRPr sz="180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1" name="Google Shape;2491;p191"/>
          <p:cNvSpPr txBox="1"/>
          <p:nvPr/>
        </p:nvSpPr>
        <p:spPr>
          <a:xfrm>
            <a:off x="3469050" y="4039150"/>
            <a:ext cx="20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5A6BD"/>
                </a:solidFill>
                <a:latin typeface="Ubuntu"/>
                <a:ea typeface="Ubuntu"/>
                <a:cs typeface="Ubuntu"/>
                <a:sym typeface="Ubuntu"/>
              </a:rPr>
              <a:t>standard systems</a:t>
            </a:r>
            <a:endParaRPr sz="1800">
              <a:solidFill>
                <a:srgbClr val="D5A6B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2" name="Google Shape;2492;p191"/>
          <p:cNvSpPr txBox="1"/>
          <p:nvPr/>
        </p:nvSpPr>
        <p:spPr>
          <a:xfrm>
            <a:off x="2487325" y="700600"/>
            <a:ext cx="297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prctl(PR_SET_DUMPABLE)</a:t>
            </a:r>
            <a:endParaRPr sz="1800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93" name="Google Shape;2493;p191"/>
          <p:cNvSpPr txBox="1"/>
          <p:nvPr/>
        </p:nvSpPr>
        <p:spPr>
          <a:xfrm>
            <a:off x="2342925" y="1280800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capabilities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4" name="Google Shape;2494;p191"/>
          <p:cNvSpPr/>
          <p:nvPr/>
        </p:nvSpPr>
        <p:spPr>
          <a:xfrm>
            <a:off x="352498" y="1271431"/>
            <a:ext cx="3808675" cy="2450100"/>
          </a:xfrm>
          <a:custGeom>
            <a:rect b="b" l="l" r="r" t="t"/>
            <a:pathLst>
              <a:path extrusionOk="0" h="98004" w="152347">
                <a:moveTo>
                  <a:pt x="87927" y="1140"/>
                </a:moveTo>
                <a:cubicBezTo>
                  <a:pt x="78297" y="-2709"/>
                  <a:pt x="69097" y="9946"/>
                  <a:pt x="59258" y="13226"/>
                </a:cubicBezTo>
                <a:cubicBezTo>
                  <a:pt x="52357" y="15526"/>
                  <a:pt x="44891" y="16037"/>
                  <a:pt x="37616" y="16037"/>
                </a:cubicBezTo>
                <a:cubicBezTo>
                  <a:pt x="33677" y="16037"/>
                  <a:pt x="29190" y="14573"/>
                  <a:pt x="25811" y="16599"/>
                </a:cubicBezTo>
                <a:cubicBezTo>
                  <a:pt x="19702" y="20262"/>
                  <a:pt x="19789" y="29527"/>
                  <a:pt x="16255" y="35711"/>
                </a:cubicBezTo>
                <a:cubicBezTo>
                  <a:pt x="13885" y="39859"/>
                  <a:pt x="8633" y="41597"/>
                  <a:pt x="5575" y="45267"/>
                </a:cubicBezTo>
                <a:cubicBezTo>
                  <a:pt x="612" y="51222"/>
                  <a:pt x="-2359" y="62262"/>
                  <a:pt x="2483" y="68315"/>
                </a:cubicBezTo>
                <a:cubicBezTo>
                  <a:pt x="7635" y="74755"/>
                  <a:pt x="18819" y="72516"/>
                  <a:pt x="25530" y="77309"/>
                </a:cubicBezTo>
                <a:cubicBezTo>
                  <a:pt x="31153" y="81325"/>
                  <a:pt x="33272" y="89215"/>
                  <a:pt x="39021" y="93049"/>
                </a:cubicBezTo>
                <a:cubicBezTo>
                  <a:pt x="47433" y="98658"/>
                  <a:pt x="59122" y="98644"/>
                  <a:pt x="69095" y="96983"/>
                </a:cubicBezTo>
                <a:cubicBezTo>
                  <a:pt x="74970" y="96004"/>
                  <a:pt x="80788" y="94036"/>
                  <a:pt x="85959" y="91081"/>
                </a:cubicBezTo>
                <a:cubicBezTo>
                  <a:pt x="92303" y="87456"/>
                  <a:pt x="95454" y="78518"/>
                  <a:pt x="102542" y="76747"/>
                </a:cubicBezTo>
                <a:cubicBezTo>
                  <a:pt x="118898" y="72660"/>
                  <a:pt x="141959" y="74802"/>
                  <a:pt x="150323" y="60164"/>
                </a:cubicBezTo>
                <a:cubicBezTo>
                  <a:pt x="153762" y="54146"/>
                  <a:pt x="152895" y="43210"/>
                  <a:pt x="146951" y="39646"/>
                </a:cubicBezTo>
                <a:cubicBezTo>
                  <a:pt x="140194" y="35595"/>
                  <a:pt x="128694" y="36770"/>
                  <a:pt x="125590" y="29528"/>
                </a:cubicBezTo>
                <a:cubicBezTo>
                  <a:pt x="122045" y="21257"/>
                  <a:pt x="146482" y="16495"/>
                  <a:pt x="142454" y="8448"/>
                </a:cubicBezTo>
                <a:cubicBezTo>
                  <a:pt x="138312" y="174"/>
                  <a:pt x="124934" y="-288"/>
                  <a:pt x="115752" y="859"/>
                </a:cubicBezTo>
                <a:cubicBezTo>
                  <a:pt x="105898" y="2090"/>
                  <a:pt x="95594" y="-1548"/>
                  <a:pt x="85959" y="859"/>
                </a:cubicBezTo>
              </a:path>
            </a:pathLst>
          </a:custGeom>
          <a:noFill/>
          <a:ln cap="flat" cmpd="sng" w="2857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95" name="Google Shape;2495;p191"/>
          <p:cNvSpPr/>
          <p:nvPr/>
        </p:nvSpPr>
        <p:spPr>
          <a:xfrm>
            <a:off x="2105396" y="687808"/>
            <a:ext cx="3149400" cy="1090650"/>
          </a:xfrm>
          <a:custGeom>
            <a:rect b="b" l="l" r="r" t="t"/>
            <a:pathLst>
              <a:path extrusionOk="0" h="43626" w="125976">
                <a:moveTo>
                  <a:pt x="63624" y="1157"/>
                </a:moveTo>
                <a:cubicBezTo>
                  <a:pt x="73930" y="1157"/>
                  <a:pt x="84315" y="2716"/>
                  <a:pt x="94542" y="1438"/>
                </a:cubicBezTo>
                <a:cubicBezTo>
                  <a:pt x="102352" y="462"/>
                  <a:pt x="110584" y="-1005"/>
                  <a:pt x="118151" y="1157"/>
                </a:cubicBezTo>
                <a:cubicBezTo>
                  <a:pt x="122601" y="2428"/>
                  <a:pt x="127528" y="8821"/>
                  <a:pt x="125459" y="12961"/>
                </a:cubicBezTo>
                <a:cubicBezTo>
                  <a:pt x="119202" y="25482"/>
                  <a:pt x="97571" y="17568"/>
                  <a:pt x="84704" y="23080"/>
                </a:cubicBezTo>
                <a:cubicBezTo>
                  <a:pt x="76894" y="26425"/>
                  <a:pt x="73191" y="36144"/>
                  <a:pt x="65592" y="39944"/>
                </a:cubicBezTo>
                <a:cubicBezTo>
                  <a:pt x="55268" y="45106"/>
                  <a:pt x="42447" y="40279"/>
                  <a:pt x="31021" y="41911"/>
                </a:cubicBezTo>
                <a:cubicBezTo>
                  <a:pt x="20775" y="43375"/>
                  <a:pt x="4462" y="46365"/>
                  <a:pt x="385" y="36852"/>
                </a:cubicBezTo>
                <a:cubicBezTo>
                  <a:pt x="-712" y="34292"/>
                  <a:pt x="806" y="30414"/>
                  <a:pt x="3195" y="28982"/>
                </a:cubicBezTo>
                <a:cubicBezTo>
                  <a:pt x="6358" y="27086"/>
                  <a:pt x="11384" y="27221"/>
                  <a:pt x="13033" y="23923"/>
                </a:cubicBezTo>
                <a:cubicBezTo>
                  <a:pt x="15757" y="18476"/>
                  <a:pt x="8947" y="10410"/>
                  <a:pt x="12752" y="5654"/>
                </a:cubicBezTo>
                <a:cubicBezTo>
                  <a:pt x="14850" y="3032"/>
                  <a:pt x="18714" y="2271"/>
                  <a:pt x="22027" y="1719"/>
                </a:cubicBezTo>
                <a:cubicBezTo>
                  <a:pt x="35427" y="-514"/>
                  <a:pt x="49196" y="1719"/>
                  <a:pt x="62781" y="1719"/>
                </a:cubicBezTo>
              </a:path>
            </a:pathLst>
          </a:custGeom>
          <a:noFill/>
          <a:ln cap="flat" cmpd="sng" w="28575">
            <a:solidFill>
              <a:srgbClr val="B6D7A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96" name="Google Shape;2496;p191"/>
          <p:cNvSpPr txBox="1"/>
          <p:nvPr/>
        </p:nvSpPr>
        <p:spPr>
          <a:xfrm>
            <a:off x="2171250" y="2505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6D7A8"/>
                </a:solidFill>
                <a:latin typeface="Ubuntu"/>
                <a:ea typeface="Ubuntu"/>
                <a:cs typeface="Ubuntu"/>
                <a:sym typeface="Ubuntu"/>
              </a:rPr>
              <a:t>setuid binaries</a:t>
            </a:r>
            <a:endParaRPr sz="1800">
              <a:solidFill>
                <a:srgbClr val="B6D7A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7" name="Google Shape;2497;p191"/>
          <p:cNvSpPr/>
          <p:nvPr/>
        </p:nvSpPr>
        <p:spPr>
          <a:xfrm>
            <a:off x="2934264" y="3015875"/>
            <a:ext cx="2893575" cy="926175"/>
          </a:xfrm>
          <a:custGeom>
            <a:rect b="b" l="l" r="r" t="t"/>
            <a:pathLst>
              <a:path extrusionOk="0" h="37047" w="115743">
                <a:moveTo>
                  <a:pt x="33561" y="785"/>
                </a:moveTo>
                <a:cubicBezTo>
                  <a:pt x="27412" y="-1265"/>
                  <a:pt x="20599" y="1387"/>
                  <a:pt x="14168" y="2191"/>
                </a:cubicBezTo>
                <a:cubicBezTo>
                  <a:pt x="10153" y="2693"/>
                  <a:pt x="5551" y="1233"/>
                  <a:pt x="2082" y="3315"/>
                </a:cubicBezTo>
                <a:cubicBezTo>
                  <a:pt x="-2224" y="5899"/>
                  <a:pt x="1062" y="14398"/>
                  <a:pt x="4330" y="18211"/>
                </a:cubicBezTo>
                <a:cubicBezTo>
                  <a:pt x="11488" y="26561"/>
                  <a:pt x="26003" y="24486"/>
                  <a:pt x="36934" y="23271"/>
                </a:cubicBezTo>
                <a:cubicBezTo>
                  <a:pt x="40483" y="22877"/>
                  <a:pt x="44299" y="21100"/>
                  <a:pt x="47614" y="22427"/>
                </a:cubicBezTo>
                <a:cubicBezTo>
                  <a:pt x="51813" y="24108"/>
                  <a:pt x="52449" y="30501"/>
                  <a:pt x="56328" y="32827"/>
                </a:cubicBezTo>
                <a:cubicBezTo>
                  <a:pt x="66666" y="39025"/>
                  <a:pt x="80250" y="36481"/>
                  <a:pt x="92304" y="36481"/>
                </a:cubicBezTo>
                <a:cubicBezTo>
                  <a:pt x="99966" y="36481"/>
                  <a:pt x="111364" y="38557"/>
                  <a:pt x="114789" y="31703"/>
                </a:cubicBezTo>
                <a:cubicBezTo>
                  <a:pt x="116902" y="27475"/>
                  <a:pt x="115107" y="20883"/>
                  <a:pt x="111416" y="17930"/>
                </a:cubicBezTo>
                <a:cubicBezTo>
                  <a:pt x="105910" y="13524"/>
                  <a:pt x="98417" y="12063"/>
                  <a:pt x="91461" y="10904"/>
                </a:cubicBezTo>
                <a:cubicBezTo>
                  <a:pt x="84021" y="9664"/>
                  <a:pt x="76480" y="12683"/>
                  <a:pt x="68975" y="13433"/>
                </a:cubicBezTo>
                <a:cubicBezTo>
                  <a:pt x="56092" y="14721"/>
                  <a:pt x="45103" y="1066"/>
                  <a:pt x="32156" y="1066"/>
                </a:cubicBezTo>
              </a:path>
            </a:pathLst>
          </a:custGeom>
          <a:noFill/>
          <a:ln cap="flat" cmpd="sng" w="28575">
            <a:solidFill>
              <a:srgbClr val="D5A6BD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98" name="Google Shape;2498;p191"/>
          <p:cNvSpPr/>
          <p:nvPr/>
        </p:nvSpPr>
        <p:spPr>
          <a:xfrm>
            <a:off x="313178" y="663053"/>
            <a:ext cx="7794675" cy="3929900"/>
          </a:xfrm>
          <a:custGeom>
            <a:rect b="b" l="l" r="r" t="t"/>
            <a:pathLst>
              <a:path extrusionOk="0" h="157196" w="311787">
                <a:moveTo>
                  <a:pt x="105803" y="1320"/>
                </a:moveTo>
                <a:cubicBezTo>
                  <a:pt x="98692" y="2337"/>
                  <a:pt x="91446" y="4218"/>
                  <a:pt x="85287" y="7915"/>
                </a:cubicBezTo>
                <a:cubicBezTo>
                  <a:pt x="78690" y="11875"/>
                  <a:pt x="77739" y="21789"/>
                  <a:pt x="71733" y="26598"/>
                </a:cubicBezTo>
                <a:cubicBezTo>
                  <a:pt x="69084" y="28719"/>
                  <a:pt x="65886" y="30043"/>
                  <a:pt x="62940" y="31727"/>
                </a:cubicBezTo>
                <a:cubicBezTo>
                  <a:pt x="52013" y="37975"/>
                  <a:pt x="38649" y="38420"/>
                  <a:pt x="26306" y="40886"/>
                </a:cubicBezTo>
                <a:cubicBezTo>
                  <a:pt x="21135" y="41919"/>
                  <a:pt x="18847" y="48390"/>
                  <a:pt x="15682" y="52609"/>
                </a:cubicBezTo>
                <a:cubicBezTo>
                  <a:pt x="11617" y="58028"/>
                  <a:pt x="6838" y="63171"/>
                  <a:pt x="4325" y="69461"/>
                </a:cubicBezTo>
                <a:cubicBezTo>
                  <a:pt x="2226" y="74714"/>
                  <a:pt x="-813" y="80399"/>
                  <a:pt x="295" y="85946"/>
                </a:cubicBezTo>
                <a:cubicBezTo>
                  <a:pt x="1412" y="91535"/>
                  <a:pt x="8355" y="94006"/>
                  <a:pt x="12385" y="98036"/>
                </a:cubicBezTo>
                <a:cubicBezTo>
                  <a:pt x="16769" y="102420"/>
                  <a:pt x="19758" y="108123"/>
                  <a:pt x="22276" y="113789"/>
                </a:cubicBezTo>
                <a:cubicBezTo>
                  <a:pt x="25954" y="122066"/>
                  <a:pt x="24108" y="131841"/>
                  <a:pt x="24108" y="140898"/>
                </a:cubicBezTo>
                <a:cubicBezTo>
                  <a:pt x="24108" y="144216"/>
                  <a:pt x="22861" y="148444"/>
                  <a:pt x="25207" y="150790"/>
                </a:cubicBezTo>
                <a:cubicBezTo>
                  <a:pt x="32436" y="158019"/>
                  <a:pt x="45452" y="153688"/>
                  <a:pt x="55613" y="154819"/>
                </a:cubicBezTo>
                <a:cubicBezTo>
                  <a:pt x="72362" y="156683"/>
                  <a:pt x="89964" y="159078"/>
                  <a:pt x="106169" y="154453"/>
                </a:cubicBezTo>
                <a:cubicBezTo>
                  <a:pt x="116984" y="151367"/>
                  <a:pt x="122091" y="138346"/>
                  <a:pt x="131447" y="132106"/>
                </a:cubicBezTo>
                <a:cubicBezTo>
                  <a:pt x="139787" y="126543"/>
                  <a:pt x="151563" y="129220"/>
                  <a:pt x="161487" y="130640"/>
                </a:cubicBezTo>
                <a:cubicBezTo>
                  <a:pt x="173976" y="132428"/>
                  <a:pt x="186851" y="131093"/>
                  <a:pt x="199221" y="133571"/>
                </a:cubicBezTo>
                <a:cubicBezTo>
                  <a:pt x="210737" y="135878"/>
                  <a:pt x="219456" y="145694"/>
                  <a:pt x="230360" y="150057"/>
                </a:cubicBezTo>
                <a:cubicBezTo>
                  <a:pt x="238121" y="153162"/>
                  <a:pt x="246661" y="153813"/>
                  <a:pt x="254906" y="155186"/>
                </a:cubicBezTo>
                <a:cubicBezTo>
                  <a:pt x="273750" y="158324"/>
                  <a:pt x="302050" y="158719"/>
                  <a:pt x="310590" y="141631"/>
                </a:cubicBezTo>
                <a:cubicBezTo>
                  <a:pt x="315579" y="131648"/>
                  <a:pt x="302521" y="120703"/>
                  <a:pt x="300333" y="109759"/>
                </a:cubicBezTo>
                <a:cubicBezTo>
                  <a:pt x="297704" y="96606"/>
                  <a:pt x="294486" y="83524"/>
                  <a:pt x="293006" y="70193"/>
                </a:cubicBezTo>
                <a:cubicBezTo>
                  <a:pt x="291686" y="58300"/>
                  <a:pt x="304737" y="49094"/>
                  <a:pt x="308026" y="37589"/>
                </a:cubicBezTo>
                <a:cubicBezTo>
                  <a:pt x="310364" y="29412"/>
                  <a:pt x="305787" y="18720"/>
                  <a:pt x="298867" y="13776"/>
                </a:cubicBezTo>
                <a:cubicBezTo>
                  <a:pt x="293445" y="9902"/>
                  <a:pt x="286082" y="9678"/>
                  <a:pt x="279451" y="9014"/>
                </a:cubicBezTo>
                <a:cubicBezTo>
                  <a:pt x="259621" y="7028"/>
                  <a:pt x="239543" y="8287"/>
                  <a:pt x="219736" y="6083"/>
                </a:cubicBezTo>
                <a:cubicBezTo>
                  <a:pt x="212332" y="5259"/>
                  <a:pt x="204808" y="6390"/>
                  <a:pt x="197389" y="5716"/>
                </a:cubicBezTo>
                <a:cubicBezTo>
                  <a:pt x="189303" y="4982"/>
                  <a:pt x="181634" y="1594"/>
                  <a:pt x="173577" y="588"/>
                </a:cubicBezTo>
                <a:cubicBezTo>
                  <a:pt x="160092" y="-1096"/>
                  <a:pt x="146318" y="1286"/>
                  <a:pt x="132912" y="3518"/>
                </a:cubicBezTo>
                <a:cubicBezTo>
                  <a:pt x="122911" y="5183"/>
                  <a:pt x="112644" y="2786"/>
                  <a:pt x="102506" y="2786"/>
                </a:cubicBezTo>
              </a:path>
            </a:pathLst>
          </a:custGeom>
          <a:noFill/>
          <a:ln cap="flat" cmpd="sng" w="2857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499" name="Google Shape;2499;p191"/>
          <p:cNvSpPr txBox="1"/>
          <p:nvPr/>
        </p:nvSpPr>
        <p:spPr>
          <a:xfrm>
            <a:off x="7436825" y="4592950"/>
            <a:ext cx="13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containers</a:t>
            </a:r>
            <a:endParaRPr sz="180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0" name="Google Shape;2500;p191"/>
          <p:cNvSpPr txBox="1"/>
          <p:nvPr/>
        </p:nvSpPr>
        <p:spPr>
          <a:xfrm>
            <a:off x="5760325" y="2775975"/>
            <a:ext cx="23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pid namespaces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1" name="Google Shape;2501;p191"/>
          <p:cNvSpPr txBox="1"/>
          <p:nvPr/>
        </p:nvSpPr>
        <p:spPr>
          <a:xfrm>
            <a:off x="4314775" y="2430075"/>
            <a:ext cx="40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no-new-privs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975" y="2105113"/>
            <a:ext cx="2239601" cy="22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9413" y="798788"/>
            <a:ext cx="1507900" cy="1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2" name="Google Shape;2512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975" y="2105113"/>
            <a:ext cx="2239601" cy="223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3" name="Google Shape;2513;p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9413" y="798788"/>
            <a:ext cx="1507900" cy="1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8" name="Google Shape;2518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8038" y="1817788"/>
            <a:ext cx="1507900" cy="1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3" name="Google Shape;2523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8038" y="1817788"/>
            <a:ext cx="1507900" cy="1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96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96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96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1" name="Google Shape;2531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193" y="3381084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196"/>
          <p:cNvSpPr txBox="1"/>
          <p:nvPr/>
        </p:nvSpPr>
        <p:spPr>
          <a:xfrm>
            <a:off x="1036125" y="1862525"/>
            <a:ext cx="9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Admin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5" name="Google Shape;2535;p19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36" name="Google Shape;2536;p196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97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97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97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4" name="Google Shape;2544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193" y="3381084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9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547" name="Google Shape;2547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197"/>
          <p:cNvSpPr/>
          <p:nvPr/>
        </p:nvSpPr>
        <p:spPr>
          <a:xfrm>
            <a:off x="2284325" y="573175"/>
            <a:ext cx="2436000" cy="1094700"/>
          </a:xfrm>
          <a:prstGeom prst="cloudCallout">
            <a:avLst>
              <a:gd fmla="val -62111" name="adj1"/>
              <a:gd fmla="val -1688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 want to check out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9" name="Google Shape;2549;p197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98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98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98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7" name="Google Shape;2557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198"/>
          <p:cNvSpPr/>
          <p:nvPr/>
        </p:nvSpPr>
        <p:spPr>
          <a:xfrm>
            <a:off x="2284325" y="573175"/>
            <a:ext cx="2436000" cy="1094700"/>
          </a:xfrm>
          <a:prstGeom prst="cloudCallout">
            <a:avLst>
              <a:gd fmla="val -62111" name="adj1"/>
              <a:gd fmla="val -1688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I want to check out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1" name="Google Shape;2561;p198"/>
          <p:cNvSpPr/>
          <p:nvPr/>
        </p:nvSpPr>
        <p:spPr>
          <a:xfrm>
            <a:off x="2284325" y="1411375"/>
            <a:ext cx="2436000" cy="1094700"/>
          </a:xfrm>
          <a:prstGeom prst="cloudCallout">
            <a:avLst>
              <a:gd fmla="val -55537" name="adj1"/>
              <a:gd fmla="val -511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...but I can’t trust the container...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2" name="Google Shape;2562;p19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63" name="Google Shape;2563;p198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199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99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99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1" name="Google Shape;2571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574" name="Google Shape;2574;p19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75" name="Google Shape;2575;p199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99"/>
          <p:cNvSpPr/>
          <p:nvPr/>
        </p:nvSpPr>
        <p:spPr>
          <a:xfrm>
            <a:off x="2276400" y="716475"/>
            <a:ext cx="2385600" cy="590100"/>
          </a:xfrm>
          <a:prstGeom prst="wedgeRoundRectCallout">
            <a:avLst>
              <a:gd fmla="val -64862" name="adj1"/>
              <a:gd fmla="val -57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Hey, </a:t>
            </a:r>
            <a:r>
              <a:rPr lang="en-GB">
                <a:solidFill>
                  <a:srgbClr val="E4003F"/>
                </a:solidFill>
                <a:latin typeface="Ubuntu"/>
                <a:ea typeface="Ubuntu"/>
                <a:cs typeface="Ubuntu"/>
                <a:sym typeface="Ubuntu"/>
              </a:rPr>
              <a:t>container manager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00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200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00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4" name="Google Shape;2584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20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88" name="Google Shape;2588;p200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00"/>
          <p:cNvSpPr/>
          <p:nvPr/>
        </p:nvSpPr>
        <p:spPr>
          <a:xfrm>
            <a:off x="2276400" y="716475"/>
            <a:ext cx="2385600" cy="590100"/>
          </a:xfrm>
          <a:prstGeom prst="wedgeRoundRectCallout">
            <a:avLst>
              <a:gd fmla="val -64862" name="adj1"/>
              <a:gd fmla="val -57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Hey, </a:t>
            </a:r>
            <a:r>
              <a:rPr lang="en-GB">
                <a:solidFill>
                  <a:srgbClr val="E4003F"/>
                </a:solidFill>
                <a:latin typeface="Ubuntu"/>
                <a:ea typeface="Ubuntu"/>
                <a:cs typeface="Ubuntu"/>
                <a:sym typeface="Ubuntu"/>
              </a:rPr>
              <a:t>container manager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0" name="Google Shape;2590;p200"/>
          <p:cNvSpPr/>
          <p:nvPr/>
        </p:nvSpPr>
        <p:spPr>
          <a:xfrm>
            <a:off x="2301175" y="1402275"/>
            <a:ext cx="2385600" cy="590100"/>
          </a:xfrm>
          <a:prstGeom prst="wedgeRoundRectCallout">
            <a:avLst>
              <a:gd fmla="val -65193" name="adj1"/>
              <a:gd fmla="val -5765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you get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for me?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201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201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201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8" name="Google Shape;2598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Google Shape;2601;p20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02" name="Google Shape;2602;p201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01"/>
          <p:cNvSpPr/>
          <p:nvPr/>
        </p:nvSpPr>
        <p:spPr>
          <a:xfrm>
            <a:off x="2276400" y="716475"/>
            <a:ext cx="2385600" cy="590100"/>
          </a:xfrm>
          <a:prstGeom prst="wedgeRoundRectCallout">
            <a:avLst>
              <a:gd fmla="val -64862" name="adj1"/>
              <a:gd fmla="val -57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Hey, </a:t>
            </a:r>
            <a:r>
              <a:rPr lang="en-GB">
                <a:solidFill>
                  <a:srgbClr val="E4003F"/>
                </a:solidFill>
                <a:latin typeface="Ubuntu"/>
                <a:ea typeface="Ubuntu"/>
                <a:cs typeface="Ubuntu"/>
                <a:sym typeface="Ubuntu"/>
              </a:rPr>
              <a:t>container manager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4" name="Google Shape;2604;p201"/>
          <p:cNvSpPr/>
          <p:nvPr/>
        </p:nvSpPr>
        <p:spPr>
          <a:xfrm>
            <a:off x="2301175" y="1402275"/>
            <a:ext cx="2385600" cy="590100"/>
          </a:xfrm>
          <a:prstGeom prst="wedgeRoundRectCallout">
            <a:avLst>
              <a:gd fmla="val -65193" name="adj1"/>
              <a:gd fmla="val -5765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you get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for me?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026225" y="2545275"/>
            <a:ext cx="935400" cy="590100"/>
          </a:xfrm>
          <a:prstGeom prst="wedgeRoundRectCallout">
            <a:avLst>
              <a:gd fmla="val 6534" name="adj1"/>
              <a:gd fmla="val 98615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0" name="Google Shape;200;p31"/>
          <p:cNvCxnSpPr>
            <a:endCxn id="201" idx="2"/>
          </p:cNvCxnSpPr>
          <p:nvPr/>
        </p:nvCxnSpPr>
        <p:spPr>
          <a:xfrm rot="10800000">
            <a:off x="3388425" y="1714475"/>
            <a:ext cx="3012300" cy="21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02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202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3" name="Google Shape;2613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p20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useful-data.txt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17" name="Google Shape;2617;p202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02"/>
          <p:cNvSpPr/>
          <p:nvPr/>
        </p:nvSpPr>
        <p:spPr>
          <a:xfrm>
            <a:off x="2276400" y="716475"/>
            <a:ext cx="2385600" cy="590100"/>
          </a:xfrm>
          <a:prstGeom prst="wedgeRoundRectCallout">
            <a:avLst>
              <a:gd fmla="val -64862" name="adj1"/>
              <a:gd fmla="val -57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Hey, </a:t>
            </a:r>
            <a:r>
              <a:rPr lang="en-GB">
                <a:solidFill>
                  <a:srgbClr val="E4003F"/>
                </a:solidFill>
                <a:latin typeface="Ubuntu"/>
                <a:ea typeface="Ubuntu"/>
                <a:cs typeface="Ubuntu"/>
                <a:sym typeface="Ubuntu"/>
              </a:rPr>
              <a:t>container manager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9" name="Google Shape;2619;p202"/>
          <p:cNvSpPr/>
          <p:nvPr/>
        </p:nvSpPr>
        <p:spPr>
          <a:xfrm>
            <a:off x="2301175" y="1402275"/>
            <a:ext cx="2385600" cy="590100"/>
          </a:xfrm>
          <a:prstGeom prst="wedgeRoundRectCallout">
            <a:avLst>
              <a:gd fmla="val -65193" name="adj1"/>
              <a:gd fmla="val -5765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you get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for me?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20" name="Google Shape;2620;p202"/>
          <p:cNvCxnSpPr>
            <a:stCxn id="2613" idx="3"/>
          </p:cNvCxnSpPr>
          <p:nvPr/>
        </p:nvCxnSpPr>
        <p:spPr>
          <a:xfrm flipH="1" rot="10800000">
            <a:off x="4055397" y="3422175"/>
            <a:ext cx="2291700" cy="6072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21" name="Google Shape;2621;p202"/>
          <p:cNvSpPr/>
          <p:nvPr/>
        </p:nvSpPr>
        <p:spPr>
          <a:xfrm>
            <a:off x="3026225" y="2545275"/>
            <a:ext cx="935400" cy="590100"/>
          </a:xfrm>
          <a:prstGeom prst="wedgeRoundRectCallout">
            <a:avLst>
              <a:gd fmla="val 6534" name="adj1"/>
              <a:gd fmla="val 98615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203"/>
          <p:cNvSpPr/>
          <p:nvPr/>
        </p:nvSpPr>
        <p:spPr>
          <a:xfrm>
            <a:off x="857263" y="3309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203"/>
          <p:cNvSpPr/>
          <p:nvPr/>
        </p:nvSpPr>
        <p:spPr>
          <a:xfrm>
            <a:off x="781081" y="3220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203"/>
          <p:cNvSpPr/>
          <p:nvPr/>
        </p:nvSpPr>
        <p:spPr>
          <a:xfrm>
            <a:off x="704881" y="3143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9" name="Google Shape;2629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222" y="3457288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087" y="439025"/>
            <a:ext cx="990400" cy="14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689" y="3365363"/>
            <a:ext cx="1144175" cy="11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20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33" name="Google Shape;2633;p203"/>
          <p:cNvSpPr/>
          <p:nvPr/>
        </p:nvSpPr>
        <p:spPr>
          <a:xfrm>
            <a:off x="6034250" y="2883758"/>
            <a:ext cx="1830300" cy="109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203"/>
          <p:cNvSpPr/>
          <p:nvPr/>
        </p:nvSpPr>
        <p:spPr>
          <a:xfrm>
            <a:off x="2276400" y="716475"/>
            <a:ext cx="2385600" cy="590100"/>
          </a:xfrm>
          <a:prstGeom prst="wedgeRoundRectCallout">
            <a:avLst>
              <a:gd fmla="val -64862" name="adj1"/>
              <a:gd fmla="val -57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Hey, </a:t>
            </a:r>
            <a:r>
              <a:rPr lang="en-GB">
                <a:solidFill>
                  <a:srgbClr val="E4003F"/>
                </a:solidFill>
                <a:latin typeface="Ubuntu"/>
                <a:ea typeface="Ubuntu"/>
                <a:cs typeface="Ubuntu"/>
                <a:sym typeface="Ubuntu"/>
              </a:rPr>
              <a:t>container manager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5" name="Google Shape;2635;p203"/>
          <p:cNvSpPr/>
          <p:nvPr/>
        </p:nvSpPr>
        <p:spPr>
          <a:xfrm>
            <a:off x="2301175" y="1402275"/>
            <a:ext cx="2385600" cy="590100"/>
          </a:xfrm>
          <a:prstGeom prst="wedgeRoundRectCallout">
            <a:avLst>
              <a:gd fmla="val -65193" name="adj1"/>
              <a:gd fmla="val -5765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Can you get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 for me?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36" name="Google Shape;2636;p203"/>
          <p:cNvCxnSpPr>
            <a:stCxn id="2629" idx="3"/>
          </p:cNvCxnSpPr>
          <p:nvPr/>
        </p:nvCxnSpPr>
        <p:spPr>
          <a:xfrm flipH="1" rot="10800000">
            <a:off x="4055397" y="3422175"/>
            <a:ext cx="2291700" cy="607200"/>
          </a:xfrm>
          <a:prstGeom prst="straightConnector1">
            <a:avLst/>
          </a:prstGeom>
          <a:noFill/>
          <a:ln cap="flat" cmpd="sng" w="38100">
            <a:solidFill>
              <a:srgbClr val="F9CB9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37" name="Google Shape;2637;p203"/>
          <p:cNvSpPr/>
          <p:nvPr/>
        </p:nvSpPr>
        <p:spPr>
          <a:xfrm>
            <a:off x="3026225" y="2545275"/>
            <a:ext cx="935400" cy="590100"/>
          </a:xfrm>
          <a:prstGeom prst="wedgeRoundRectCallout">
            <a:avLst>
              <a:gd fmla="val 6534" name="adj1"/>
              <a:gd fmla="val 98615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8" name="Google Shape;2638;p203"/>
          <p:cNvSpPr/>
          <p:nvPr/>
        </p:nvSpPr>
        <p:spPr>
          <a:xfrm>
            <a:off x="2924587" y="2486288"/>
            <a:ext cx="1144200" cy="762900"/>
          </a:xfrm>
          <a:prstGeom prst="cloudCallout">
            <a:avLst>
              <a:gd fmla="val 8966" name="adj1"/>
              <a:gd fmla="val 70476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39" name="Google Shape;2639;p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9675" y="2779525"/>
            <a:ext cx="990400" cy="130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4"/>
          <p:cNvSpPr/>
          <p:nvPr/>
        </p:nvSpPr>
        <p:spPr>
          <a:xfrm>
            <a:off x="20297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45" name="Google Shape;2645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204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They always forget about symlinks!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7" name="Google Shape;2647;p204"/>
          <p:cNvSpPr/>
          <p:nvPr/>
        </p:nvSpPr>
        <p:spPr>
          <a:xfrm>
            <a:off x="3227325" y="3254650"/>
            <a:ext cx="3153600" cy="11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5"/>
          <p:cNvSpPr/>
          <p:nvPr/>
        </p:nvSpPr>
        <p:spPr>
          <a:xfrm>
            <a:off x="20297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53" name="Google Shape;2653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205"/>
          <p:cNvSpPr/>
          <p:nvPr/>
        </p:nvSpPr>
        <p:spPr>
          <a:xfrm>
            <a:off x="3413825" y="497325"/>
            <a:ext cx="3338100" cy="4047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5" name="Google Shape;2655;p205"/>
          <p:cNvSpPr/>
          <p:nvPr/>
        </p:nvSpPr>
        <p:spPr>
          <a:xfrm>
            <a:off x="3227325" y="3254650"/>
            <a:ext cx="3153600" cy="11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6" name="Google Shape;2656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100" y="124650"/>
            <a:ext cx="4519800" cy="333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205"/>
          <p:cNvSpPr txBox="1"/>
          <p:nvPr/>
        </p:nvSpPr>
        <p:spPr>
          <a:xfrm>
            <a:off x="2820750" y="2832200"/>
            <a:ext cx="35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Nobody expects a symlink!</a:t>
            </a:r>
            <a:endParaRPr sz="1800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20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63" name="Google Shape;2663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4" name="Google Shape;2664;p206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65" name="Google Shape;2665;p206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66" name="Google Shape;2666;p206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/var/www/htdocs/useful-data.txt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67" name="Google Shape;2667;p206"/>
          <p:cNvSpPr/>
          <p:nvPr/>
        </p:nvSpPr>
        <p:spPr>
          <a:xfrm flipH="1" rot="10800000">
            <a:off x="50620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206"/>
          <p:cNvSpPr/>
          <p:nvPr/>
        </p:nvSpPr>
        <p:spPr>
          <a:xfrm>
            <a:off x="4588860" y="107356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69" name="Google Shape;2669;p206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70" name="Google Shape;2670;p206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71" name="Google Shape;2671;p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20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77" name="Google Shape;2677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8" name="Google Shape;2678;p207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79" name="Google Shape;2679;p207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80" name="Google Shape;2680;p207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/var/www/htdocs/useful-data.txt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81" name="Google Shape;2681;p207"/>
          <p:cNvSpPr/>
          <p:nvPr/>
        </p:nvSpPr>
        <p:spPr>
          <a:xfrm flipH="1" rot="10800000">
            <a:off x="704293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207"/>
          <p:cNvSpPr/>
          <p:nvPr/>
        </p:nvSpPr>
        <p:spPr>
          <a:xfrm>
            <a:off x="5954722" y="3273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83" name="Google Shape;2683;p207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84" name="Google Shape;2684;p207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85" name="Google Shape;2685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0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91" name="Google Shape;269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2" name="Google Shape;2692;p208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93" name="Google Shape;2693;p208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94" name="Google Shape;2694;p208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/var/www/htdocs/useful-data.txt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95" name="Google Shape;2695;p208"/>
          <p:cNvSpPr/>
          <p:nvPr/>
        </p:nvSpPr>
        <p:spPr>
          <a:xfrm flipH="1" rot="10800000">
            <a:off x="704293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208"/>
          <p:cNvSpPr/>
          <p:nvPr/>
        </p:nvSpPr>
        <p:spPr>
          <a:xfrm>
            <a:off x="5954722" y="3273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7" name="Google Shape;2697;p208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98" name="Google Shape;2698;p208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99" name="Google Shape;2699;p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208"/>
          <p:cNvSpPr/>
          <p:nvPr/>
        </p:nvSpPr>
        <p:spPr>
          <a:xfrm>
            <a:off x="96850" y="3409950"/>
            <a:ext cx="2597400" cy="1335900"/>
          </a:xfrm>
          <a:prstGeom prst="cloudCallout">
            <a:avLst>
              <a:gd fmla="val 56609" name="adj1"/>
              <a:gd fmla="val -181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Ah, this points to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06" name="Google Shape;270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7" name="Google Shape;2707;p209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08" name="Google Shape;2708;p209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09" name="Google Shape;2709;p209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10" name="Google Shape;2710;p209"/>
          <p:cNvSpPr/>
          <p:nvPr/>
        </p:nvSpPr>
        <p:spPr>
          <a:xfrm flipH="1" rot="10800000">
            <a:off x="595473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209"/>
          <p:cNvSpPr/>
          <p:nvPr/>
        </p:nvSpPr>
        <p:spPr>
          <a:xfrm>
            <a:off x="5954722" y="3273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12" name="Google Shape;2712;p209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13" name="Google Shape;2713;p209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14" name="Google Shape;2714;p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209"/>
          <p:cNvSpPr/>
          <p:nvPr/>
        </p:nvSpPr>
        <p:spPr>
          <a:xfrm>
            <a:off x="96850" y="3409950"/>
            <a:ext cx="2597400" cy="1335900"/>
          </a:xfrm>
          <a:prstGeom prst="cloudCallout">
            <a:avLst>
              <a:gd fmla="val 56609" name="adj1"/>
              <a:gd fmla="val -181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Ah, this points to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21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21" name="Google Shape;2721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2" name="Google Shape;2722;p210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23" name="Google Shape;2723;p210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24" name="Google Shape;2724;p210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25" name="Google Shape;2725;p210"/>
          <p:cNvSpPr/>
          <p:nvPr/>
        </p:nvSpPr>
        <p:spPr>
          <a:xfrm flipH="1" rot="10800000">
            <a:off x="6612211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210"/>
          <p:cNvSpPr/>
          <p:nvPr/>
        </p:nvSpPr>
        <p:spPr>
          <a:xfrm>
            <a:off x="5263522" y="1604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27" name="Google Shape;2727;p210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28" name="Google Shape;2728;p210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29" name="Google Shape;2729;p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21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35" name="Google Shape;2735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6" name="Google Shape;2736;p211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37" name="Google Shape;2737;p211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38" name="Google Shape;2738;p211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/var/www/htdocs/useful-data.txt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39" name="Google Shape;2739;p211"/>
          <p:cNvSpPr/>
          <p:nvPr/>
        </p:nvSpPr>
        <p:spPr>
          <a:xfrm flipH="1" rot="10800000">
            <a:off x="704293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211"/>
          <p:cNvSpPr/>
          <p:nvPr/>
        </p:nvSpPr>
        <p:spPr>
          <a:xfrm>
            <a:off x="5954722" y="3273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41" name="Google Shape;2741;p211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42" name="Google Shape;2742;p211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43" name="Google Shape;2743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211"/>
          <p:cNvSpPr/>
          <p:nvPr/>
        </p:nvSpPr>
        <p:spPr>
          <a:xfrm>
            <a:off x="96850" y="3409950"/>
            <a:ext cx="2597400" cy="1335900"/>
          </a:xfrm>
          <a:prstGeom prst="cloudCallout">
            <a:avLst>
              <a:gd fmla="val 56609" name="adj1"/>
              <a:gd fmla="val -181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Ah, this points to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../../../foo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who’s heard of containers? 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8" name="Google Shape;208;p32"/>
          <p:cNvCxnSpPr>
            <a:endCxn id="209" idx="2"/>
          </p:cNvCxnSpPr>
          <p:nvPr/>
        </p:nvCxnSpPr>
        <p:spPr>
          <a:xfrm rot="10800000">
            <a:off x="3388425" y="1714475"/>
            <a:ext cx="3012300" cy="21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75" y="2330025"/>
            <a:ext cx="90895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950" y="1039537"/>
            <a:ext cx="1406975" cy="141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70719" name="adj1"/>
              <a:gd fmla="val 4567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50" name="Google Shape;2750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1" name="Google Shape;2751;p212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52" name="Google Shape;2752;p212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53" name="Google Shape;2753;p212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/var/www/htdocs/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../../../foo</a:t>
            </a:r>
            <a:endParaRPr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54" name="Google Shape;2754;p212"/>
          <p:cNvSpPr/>
          <p:nvPr/>
        </p:nvSpPr>
        <p:spPr>
          <a:xfrm flipH="1" rot="10800000">
            <a:off x="666193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212"/>
          <p:cNvSpPr/>
          <p:nvPr/>
        </p:nvSpPr>
        <p:spPr>
          <a:xfrm>
            <a:off x="5954722" y="3273576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756" name="Google Shape;2756;p212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57" name="Google Shape;2757;p212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that up...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58" name="Google Shape;2758;p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414" y="14461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212"/>
          <p:cNvSpPr/>
          <p:nvPr/>
        </p:nvSpPr>
        <p:spPr>
          <a:xfrm>
            <a:off x="96850" y="3409950"/>
            <a:ext cx="2597400" cy="1335900"/>
          </a:xfrm>
          <a:prstGeom prst="cloudCallout">
            <a:avLst>
              <a:gd fmla="val 56609" name="adj1"/>
              <a:gd fmla="val -1816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Ah, this points to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../../../foo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Google Shape;2764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9901" y="1999650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213"/>
          <p:cNvSpPr/>
          <p:nvPr/>
        </p:nvSpPr>
        <p:spPr>
          <a:xfrm>
            <a:off x="3952475" y="1934075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213"/>
          <p:cNvSpPr/>
          <p:nvPr/>
        </p:nvSpPr>
        <p:spPr>
          <a:xfrm>
            <a:off x="3876293" y="18450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213"/>
          <p:cNvSpPr/>
          <p:nvPr/>
        </p:nvSpPr>
        <p:spPr>
          <a:xfrm>
            <a:off x="3800093" y="1768821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8" name="Google Shape;2768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54998">
            <a:off x="5082325" y="1345300"/>
            <a:ext cx="14954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2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4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setting up containers is (relatively) expensive</a:t>
            </a:r>
            <a:endParaRPr sz="304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2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… and a little complicated</a:t>
            </a:r>
            <a:endParaRPr sz="3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2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“just sanitise the path”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8" name="Google Shape;2788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439" y="19996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217"/>
          <p:cNvSpPr/>
          <p:nvPr/>
        </p:nvSpPr>
        <p:spPr>
          <a:xfrm>
            <a:off x="3212625" y="1407017"/>
            <a:ext cx="4365000" cy="770700"/>
          </a:xfrm>
          <a:prstGeom prst="wedgeRoundRectCallout">
            <a:avLst>
              <a:gd fmla="val -56397" name="adj1"/>
              <a:gd fmla="val 39770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Before we actually do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b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4" name="Google Shape;2794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439" y="19996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218"/>
          <p:cNvSpPr/>
          <p:nvPr/>
        </p:nvSpPr>
        <p:spPr>
          <a:xfrm>
            <a:off x="3212625" y="1407017"/>
            <a:ext cx="4365000" cy="770700"/>
          </a:xfrm>
          <a:prstGeom prst="wedgeRoundRectCallout">
            <a:avLst>
              <a:gd fmla="val -56397" name="adj1"/>
              <a:gd fmla="val 39770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Before we actually do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b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6" name="Google Shape;2796;p218"/>
          <p:cNvSpPr/>
          <p:nvPr/>
        </p:nvSpPr>
        <p:spPr>
          <a:xfrm>
            <a:off x="3212625" y="2245217"/>
            <a:ext cx="4365000" cy="770700"/>
          </a:xfrm>
          <a:prstGeom prst="wedgeRoundRectCallout">
            <a:avLst>
              <a:gd fmla="val -57170" name="adj1"/>
              <a:gd fmla="val -32898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Ah,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 was a symlink to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, so I guess we should do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open("/var/www/htdocs/etc/shadow")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1" name="Google Shape;2801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8439" y="19996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219"/>
          <p:cNvSpPr/>
          <p:nvPr/>
        </p:nvSpPr>
        <p:spPr>
          <a:xfrm>
            <a:off x="3212625" y="1407017"/>
            <a:ext cx="4365000" cy="770700"/>
          </a:xfrm>
          <a:prstGeom prst="wedgeRoundRectCallout">
            <a:avLst>
              <a:gd fmla="val -56397" name="adj1"/>
              <a:gd fmla="val 39770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Before we actually do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open("/var/www/htdocs/useful-data.txt")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b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3" name="Google Shape;2803;p219"/>
          <p:cNvSpPr/>
          <p:nvPr/>
        </p:nvSpPr>
        <p:spPr>
          <a:xfrm>
            <a:off x="3212625" y="2245217"/>
            <a:ext cx="4365000" cy="770700"/>
          </a:xfrm>
          <a:prstGeom prst="wedgeRoundRectCallout">
            <a:avLst>
              <a:gd fmla="val -57170" name="adj1"/>
              <a:gd fmla="val -32898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Ah,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 was a symlink to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, so I guess we should do 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open("/var/www/htdocs/etc/shadow")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4" name="Google Shape;2804;p219"/>
          <p:cNvSpPr/>
          <p:nvPr/>
        </p:nvSpPr>
        <p:spPr>
          <a:xfrm>
            <a:off x="3212625" y="3083417"/>
            <a:ext cx="4365000" cy="770700"/>
          </a:xfrm>
          <a:prstGeom prst="wedgeRoundRectCallout">
            <a:avLst>
              <a:gd fmla="val -55046" name="adj1"/>
              <a:gd fmla="val -5197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Nothing can possibly go wrong, right?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220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10" name="Google Shape;2810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1" name="Google Shape;2811;p220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2" name="Google Shape;2812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221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dummy-file.txt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18" name="Google Shape;2818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9" name="Google Shape;2819;p221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20" name="Google Shape;2820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it’s all about the kernel!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222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26" name="Google Shape;2826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7" name="Google Shape;2827;p222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28" name="Google Shape;2828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p222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223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 -&gt; /etc/shadow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35" name="Google Shape;283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223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37" name="Google Shape;2837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Google Shape;2838;p223"/>
          <p:cNvSpPr/>
          <p:nvPr/>
        </p:nvSpPr>
        <p:spPr>
          <a:xfrm flipH="1" rot="10800000">
            <a:off x="7600800" y="3652475"/>
            <a:ext cx="303600" cy="312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224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44" name="Google Shape;2844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224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46" name="Google Shape;2846;p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47" name="Google Shape;2847;p224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8" name="Google Shape;2848;p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225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 -&gt; /etc/shadow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54" name="Google Shape;285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Google Shape;2855;p225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6" name="Google Shape;2856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Google Shape;2857;p225"/>
          <p:cNvSpPr/>
          <p:nvPr/>
        </p:nvSpPr>
        <p:spPr>
          <a:xfrm flipH="1" rot="10800000">
            <a:off x="7600800" y="3652475"/>
            <a:ext cx="303600" cy="312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8" name="Google Shape;2858;p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226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64" name="Google Shape;286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226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66" name="Google Shape;2866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p226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8" name="Google Shape;2868;p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p226"/>
          <p:cNvSpPr/>
          <p:nvPr/>
        </p:nvSpPr>
        <p:spPr>
          <a:xfrm>
            <a:off x="1113725" y="2410101"/>
            <a:ext cx="1854000" cy="583200"/>
          </a:xfrm>
          <a:prstGeom prst="wedgeRoundRectCallout">
            <a:avLst>
              <a:gd fmla="val -25484" name="adj1"/>
              <a:gd fmla="val 9026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227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 -&gt; /etc/shadow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75" name="Google Shape;2875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6" name="Google Shape;2876;p227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77" name="Google Shape;2877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p227"/>
          <p:cNvSpPr/>
          <p:nvPr/>
        </p:nvSpPr>
        <p:spPr>
          <a:xfrm flipH="1" rot="10800000">
            <a:off x="7600800" y="3652475"/>
            <a:ext cx="303600" cy="312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9" name="Google Shape;2879;p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Google Shape;2880;p227"/>
          <p:cNvSpPr/>
          <p:nvPr/>
        </p:nvSpPr>
        <p:spPr>
          <a:xfrm>
            <a:off x="1113725" y="2571750"/>
            <a:ext cx="1854000" cy="421500"/>
          </a:xfrm>
          <a:prstGeom prst="wedgeRoundRectCallout">
            <a:avLst>
              <a:gd fmla="val -23196" name="adj1"/>
              <a:gd fmla="val 102117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No symlinks found!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5" name="Google Shape;2885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6" name="Google Shape;2886;p228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87" name="Google Shape;2887;p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228"/>
          <p:cNvSpPr/>
          <p:nvPr/>
        </p:nvSpPr>
        <p:spPr>
          <a:xfrm>
            <a:off x="152425" y="2571750"/>
            <a:ext cx="2815200" cy="421500"/>
          </a:xfrm>
          <a:prstGeom prst="wedgeRoundRectCallout">
            <a:avLst>
              <a:gd fmla="val 5093" name="adj1"/>
              <a:gd fmla="val 104116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open(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".../useful-data.txt"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89" name="Google Shape;2889;p228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90" name="Google Shape;2890;p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228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6" name="Google Shape;2896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75" y="124648"/>
            <a:ext cx="800950" cy="10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7" name="Google Shape;2897;p229"/>
          <p:cNvSpPr/>
          <p:nvPr/>
        </p:nvSpPr>
        <p:spPr>
          <a:xfrm>
            <a:off x="3413825" y="505950"/>
            <a:ext cx="3338100" cy="387600"/>
          </a:xfrm>
          <a:prstGeom prst="wedgeRoundRectCallout">
            <a:avLst>
              <a:gd fmla="val -60606" name="adj1"/>
              <a:gd fmla="val -29170" name="adj2"/>
              <a:gd fmla="val 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You can’t beat me that easily!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98" name="Google Shape;2898;p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0089" y="323637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229"/>
          <p:cNvSpPr/>
          <p:nvPr/>
        </p:nvSpPr>
        <p:spPr>
          <a:xfrm>
            <a:off x="152425" y="2571750"/>
            <a:ext cx="2815200" cy="421500"/>
          </a:xfrm>
          <a:prstGeom prst="wedgeRoundRectCallout">
            <a:avLst>
              <a:gd fmla="val 5093" name="adj1"/>
              <a:gd fmla="val 104116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open(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".../useful-data.txt"</a:t>
            </a: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00" name="Google Shape;2900;p229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01" name="Google Shape;2901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229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229"/>
          <p:cNvSpPr/>
          <p:nvPr/>
        </p:nvSpPr>
        <p:spPr>
          <a:xfrm>
            <a:off x="987937" y="2401038"/>
            <a:ext cx="1144200" cy="762900"/>
          </a:xfrm>
          <a:prstGeom prst="cloudCallout">
            <a:avLst>
              <a:gd fmla="val 12530" name="adj1"/>
              <a:gd fmla="val 66367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CVE-2018-15664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9" name="Google Shape;2909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230"/>
          <p:cNvSpPr/>
          <p:nvPr/>
        </p:nvSpPr>
        <p:spPr>
          <a:xfrm>
            <a:off x="4159550" y="2351950"/>
            <a:ext cx="42399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1" name="Google Shape;2911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25" y="2541723"/>
            <a:ext cx="654222" cy="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-2018-15664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18" name="Google Shape;2918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19" name="Google Shape;2919;p231"/>
          <p:cNvSpPr/>
          <p:nvPr/>
        </p:nvSpPr>
        <p:spPr>
          <a:xfrm>
            <a:off x="4159550" y="2351950"/>
            <a:ext cx="42399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31"/>
          <p:cNvSpPr/>
          <p:nvPr/>
        </p:nvSpPr>
        <p:spPr>
          <a:xfrm>
            <a:off x="5444100" y="2426800"/>
            <a:ext cx="2883600" cy="1513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mkdir 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/etc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 true: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 swap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 and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21" name="Google Shape;2921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25" y="2541723"/>
            <a:ext cx="654222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p231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/etc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23" name="Google Shape;2923;p231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24" name="Google Shape;2924;p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23" name="Google Shape;223;p34"/>
          <p:cNvCxnSpPr>
            <a:endCxn id="224" idx="2"/>
          </p:cNvCxnSpPr>
          <p:nvPr/>
        </p:nvCxnSpPr>
        <p:spPr>
          <a:xfrm rot="10800000">
            <a:off x="3388425" y="1714475"/>
            <a:ext cx="3012300" cy="21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75" y="2330025"/>
            <a:ext cx="90895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950" y="1039537"/>
            <a:ext cx="1406975" cy="141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70719" name="adj1"/>
              <a:gd fmla="val 4567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CVE-2018-15664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30" name="Google Shape;2930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31" name="Google Shape;2931;p232"/>
          <p:cNvSpPr/>
          <p:nvPr/>
        </p:nvSpPr>
        <p:spPr>
          <a:xfrm>
            <a:off x="4159550" y="2351950"/>
            <a:ext cx="42399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232"/>
          <p:cNvSpPr/>
          <p:nvPr/>
        </p:nvSpPr>
        <p:spPr>
          <a:xfrm>
            <a:off x="5444100" y="2426800"/>
            <a:ext cx="2883600" cy="1513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mkdir 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/etc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 true: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 swap /foo/bar and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33" name="Google Shape;2933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25" y="2541723"/>
            <a:ext cx="654222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Google Shape;2934;p232"/>
          <p:cNvSpPr/>
          <p:nvPr/>
        </p:nvSpPr>
        <p:spPr>
          <a:xfrm>
            <a:off x="2411450" y="1231750"/>
            <a:ext cx="3959100" cy="750300"/>
          </a:xfrm>
          <a:prstGeom prst="wedgeRoundRectCallout">
            <a:avLst>
              <a:gd fmla="val -69687" name="adj1"/>
              <a:gd fmla="val 29248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ctr:/foo/bar/shadow .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myshadow ctr:/foo/bar/shadow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35" name="Google Shape;2935;p232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/etc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36" name="Google Shape;2936;p232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37" name="Google Shape;2937;p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CVE-2018-15664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43" name="Google Shape;2943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p233"/>
          <p:cNvSpPr/>
          <p:nvPr/>
        </p:nvSpPr>
        <p:spPr>
          <a:xfrm>
            <a:off x="4159550" y="2351950"/>
            <a:ext cx="42399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233"/>
          <p:cNvSpPr/>
          <p:nvPr/>
        </p:nvSpPr>
        <p:spPr>
          <a:xfrm>
            <a:off x="5444100" y="2426800"/>
            <a:ext cx="2883600" cy="1513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mkdir 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/etc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 true: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 swap /foo/bar and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46" name="Google Shape;2946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25" y="2541723"/>
            <a:ext cx="654222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7" name="Google Shape;2947;p233"/>
          <p:cNvSpPr/>
          <p:nvPr/>
        </p:nvSpPr>
        <p:spPr>
          <a:xfrm>
            <a:off x="2411450" y="1231750"/>
            <a:ext cx="3959100" cy="750300"/>
          </a:xfrm>
          <a:prstGeom prst="wedgeRoundRectCallout">
            <a:avLst>
              <a:gd fmla="val -69687" name="adj1"/>
              <a:gd fmla="val 29248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ctr:/foo/bar/shadow .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myshadow ctr:/foo/bar/shadow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48" name="Google Shape;2948;p233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/etc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49" name="Google Shape;2949;p233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50" name="Google Shape;2950;p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1" name="Google Shape;2951;p233"/>
          <p:cNvSpPr/>
          <p:nvPr/>
        </p:nvSpPr>
        <p:spPr>
          <a:xfrm>
            <a:off x="2411462" y="3572713"/>
            <a:ext cx="1144200" cy="762900"/>
          </a:xfrm>
          <a:prstGeom prst="cloudCallout">
            <a:avLst>
              <a:gd fmla="val 66397" name="adj1"/>
              <a:gd fmla="val -16501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CVE-2018-15664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7" name="Google Shape;2957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234"/>
          <p:cNvSpPr/>
          <p:nvPr/>
        </p:nvSpPr>
        <p:spPr>
          <a:xfrm>
            <a:off x="4159550" y="2351950"/>
            <a:ext cx="42399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34"/>
          <p:cNvSpPr/>
          <p:nvPr/>
        </p:nvSpPr>
        <p:spPr>
          <a:xfrm>
            <a:off x="5444100" y="2426800"/>
            <a:ext cx="2883600" cy="1513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mkdir 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/etc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while true: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 swap /foo/bar and 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60" name="Google Shape;2960;p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25" y="2541723"/>
            <a:ext cx="654222" cy="6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1" name="Google Shape;2961;p234"/>
          <p:cNvSpPr/>
          <p:nvPr/>
        </p:nvSpPr>
        <p:spPr>
          <a:xfrm>
            <a:off x="2411450" y="1231750"/>
            <a:ext cx="3959100" cy="750300"/>
          </a:xfrm>
          <a:prstGeom prst="wedgeRoundRectCallout">
            <a:avLst>
              <a:gd fmla="val -69687" name="adj1"/>
              <a:gd fmla="val 29248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ctr:/foo/bar/shadow .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docker cp myshadow ctr:/foo/bar/shadow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62" name="Google Shape;2962;p234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/etc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63" name="Google Shape;2963;p234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64" name="Google Shape;2964;p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234"/>
          <p:cNvSpPr/>
          <p:nvPr/>
        </p:nvSpPr>
        <p:spPr>
          <a:xfrm>
            <a:off x="2411462" y="3572713"/>
            <a:ext cx="1144200" cy="762900"/>
          </a:xfrm>
          <a:prstGeom prst="cloudCallout">
            <a:avLst>
              <a:gd fmla="val 66397" name="adj1"/>
              <a:gd fmla="val -16501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66" name="Google Shape;2966;p234"/>
          <p:cNvCxnSpPr/>
          <p:nvPr/>
        </p:nvCxnSpPr>
        <p:spPr>
          <a:xfrm>
            <a:off x="3741150" y="2660950"/>
            <a:ext cx="586800" cy="10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cxnSp>
        <p:nvCxnSpPr>
          <p:cNvPr id="2967" name="Google Shape;2967;p234"/>
          <p:cNvCxnSpPr/>
          <p:nvPr/>
        </p:nvCxnSpPr>
        <p:spPr>
          <a:xfrm flipH="1" rot="10800000">
            <a:off x="4198450" y="3027550"/>
            <a:ext cx="261300" cy="5394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2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filesystems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GB" sz="39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/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                </a:t>
            </a:r>
            <a:r>
              <a:rPr lang="en-GB" sz="39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/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a bad time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73" name="Google Shape;2973;p235"/>
          <p:cNvSpPr txBox="1"/>
          <p:nvPr>
            <p:ph idx="1" type="subTitle"/>
          </p:nvPr>
        </p:nvSpPr>
        <p:spPr>
          <a:xfrm>
            <a:off x="425300" y="2869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pick two</a:t>
            </a:r>
            <a:endParaRPr sz="23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36"/>
          <p:cNvSpPr/>
          <p:nvPr/>
        </p:nvSpPr>
        <p:spPr>
          <a:xfrm>
            <a:off x="4159550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CVE-2024-45310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80" name="Google Shape;2980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81" name="Google Shape;2981;p236"/>
          <p:cNvSpPr/>
          <p:nvPr/>
        </p:nvSpPr>
        <p:spPr>
          <a:xfrm>
            <a:off x="6319725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2" name="Google Shape;2982;p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3" name="Google Shape;2983;p236"/>
          <p:cNvSpPr/>
          <p:nvPr/>
        </p:nvSpPr>
        <p:spPr>
          <a:xfrm>
            <a:off x="5535325" y="24534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84" name="Google Shape;2984;p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237"/>
          <p:cNvSpPr/>
          <p:nvPr/>
        </p:nvSpPr>
        <p:spPr>
          <a:xfrm>
            <a:off x="4159550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CVE-2024-45310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91" name="Google Shape;2991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2" name="Google Shape;2992;p237"/>
          <p:cNvSpPr/>
          <p:nvPr/>
        </p:nvSpPr>
        <p:spPr>
          <a:xfrm>
            <a:off x="6319725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37"/>
          <p:cNvSpPr/>
          <p:nvPr/>
        </p:nvSpPr>
        <p:spPr>
          <a:xfrm>
            <a:off x="5535325" y="24534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VOLUME/foo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94" name="Google Shape;2994;p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p237"/>
          <p:cNvSpPr/>
          <p:nvPr/>
        </p:nvSpPr>
        <p:spPr>
          <a:xfrm>
            <a:off x="7326600" y="2533275"/>
            <a:ext cx="1001100" cy="140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 ⇕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96" name="Google Shape;2996;p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7" name="Google Shape;2997;p237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98" name="Google Shape;2998;p237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238"/>
          <p:cNvSpPr/>
          <p:nvPr/>
        </p:nvSpPr>
        <p:spPr>
          <a:xfrm>
            <a:off x="4159550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CVE-2024-45310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05" name="Google Shape;3005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238"/>
          <p:cNvSpPr/>
          <p:nvPr/>
        </p:nvSpPr>
        <p:spPr>
          <a:xfrm>
            <a:off x="6319725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38"/>
          <p:cNvSpPr/>
          <p:nvPr/>
        </p:nvSpPr>
        <p:spPr>
          <a:xfrm>
            <a:off x="7326600" y="2533275"/>
            <a:ext cx="1001100" cy="140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 ⇕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08" name="Google Shape;3008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9" name="Google Shape;3009;p238"/>
          <p:cNvSpPr/>
          <p:nvPr/>
        </p:nvSpPr>
        <p:spPr>
          <a:xfrm>
            <a:off x="2411450" y="1231750"/>
            <a:ext cx="3959100" cy="750300"/>
          </a:xfrm>
          <a:prstGeom prst="wedgeRoundRectCallout">
            <a:avLst>
              <a:gd fmla="val -69687" name="adj1"/>
              <a:gd fmla="val 29248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set up a new container with a mountpoint at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/foo/bar/new_file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0" name="Google Shape;3010;p238"/>
          <p:cNvSpPr/>
          <p:nvPr/>
        </p:nvSpPr>
        <p:spPr>
          <a:xfrm>
            <a:off x="5535325" y="24534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VOLUME/foo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11" name="Google Shape;3011;p238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12" name="Google Shape;3012;p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3" name="Google Shape;3013;p238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14" name="Google Shape;3014;p238"/>
          <p:cNvSpPr/>
          <p:nvPr/>
        </p:nvSpPr>
        <p:spPr>
          <a:xfrm>
            <a:off x="2411462" y="3572713"/>
            <a:ext cx="1144200" cy="762900"/>
          </a:xfrm>
          <a:prstGeom prst="cloudCallout">
            <a:avLst>
              <a:gd fmla="val 66397" name="adj1"/>
              <a:gd fmla="val -16501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239"/>
          <p:cNvSpPr/>
          <p:nvPr/>
        </p:nvSpPr>
        <p:spPr>
          <a:xfrm>
            <a:off x="4159550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CVE-2024-45310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21" name="Google Shape;3021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239"/>
          <p:cNvSpPr/>
          <p:nvPr/>
        </p:nvSpPr>
        <p:spPr>
          <a:xfrm>
            <a:off x="6319725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239"/>
          <p:cNvSpPr/>
          <p:nvPr/>
        </p:nvSpPr>
        <p:spPr>
          <a:xfrm>
            <a:off x="7326600" y="2533275"/>
            <a:ext cx="1001100" cy="140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 ⇕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/foo/baz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24" name="Google Shape;3024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239"/>
          <p:cNvSpPr/>
          <p:nvPr/>
        </p:nvSpPr>
        <p:spPr>
          <a:xfrm>
            <a:off x="2411450" y="1231750"/>
            <a:ext cx="3959100" cy="750300"/>
          </a:xfrm>
          <a:prstGeom prst="wedgeRoundRectCallout">
            <a:avLst>
              <a:gd fmla="val -69687" name="adj1"/>
              <a:gd fmla="val 29248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set up a new container with a mountpoint at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/foo/bar/new_file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6" name="Google Shape;3026;p239"/>
          <p:cNvSpPr/>
          <p:nvPr/>
        </p:nvSpPr>
        <p:spPr>
          <a:xfrm>
            <a:off x="5535325" y="24534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VOLUME/foo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27" name="Google Shape;3027;p239"/>
          <p:cNvSpPr/>
          <p:nvPr/>
        </p:nvSpPr>
        <p:spPr>
          <a:xfrm>
            <a:off x="2740050" y="2426800"/>
            <a:ext cx="1001100" cy="4683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host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28" name="Google Shape;3028;p239"/>
          <p:cNvSpPr/>
          <p:nvPr/>
        </p:nvSpPr>
        <p:spPr>
          <a:xfrm>
            <a:off x="4327800" y="2533275"/>
            <a:ext cx="943758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/foo/bar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029" name="Google Shape;3029;p239"/>
          <p:cNvCxnSpPr>
            <a:stCxn id="3027" idx="4"/>
            <a:endCxn id="3028" idx="1"/>
          </p:cNvCxnSpPr>
          <p:nvPr/>
        </p:nvCxnSpPr>
        <p:spPr>
          <a:xfrm>
            <a:off x="3741150" y="2660950"/>
            <a:ext cx="586800" cy="10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id="3030" name="Google Shape;3030;p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161" y="3288650"/>
            <a:ext cx="1001100" cy="10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1" name="Google Shape;3031;p239"/>
          <p:cNvCxnSpPr/>
          <p:nvPr/>
        </p:nvCxnSpPr>
        <p:spPr>
          <a:xfrm flipH="1" rot="10800000">
            <a:off x="4350175" y="3018975"/>
            <a:ext cx="219300" cy="581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032" name="Google Shape;3032;p239"/>
          <p:cNvSpPr/>
          <p:nvPr/>
        </p:nvSpPr>
        <p:spPr>
          <a:xfrm>
            <a:off x="2411462" y="3572713"/>
            <a:ext cx="1144200" cy="762900"/>
          </a:xfrm>
          <a:prstGeom prst="cloudCallout">
            <a:avLst>
              <a:gd fmla="val 66397" name="adj1"/>
              <a:gd fmla="val -16501" name="adj2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Oh no!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p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procfs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8" name="Google Shape;3038;p240"/>
          <p:cNvSpPr/>
          <p:nvPr/>
        </p:nvSpPr>
        <p:spPr>
          <a:xfrm>
            <a:off x="4753750" y="1229700"/>
            <a:ext cx="3399600" cy="3261900"/>
          </a:xfrm>
          <a:prstGeom prst="roundRect">
            <a:avLst>
              <a:gd fmla="val 83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/proc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├── &lt;pid&gt;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├── attr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├── current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└── exec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├── exe -&gt; ✨/bin/bash✨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├── fd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├── 0 -&gt; ✨/dev/pts/1✨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├── 1 -&gt; ✨/dev/pts/1✨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├── 2 -&gt; ✨/dev/pts/1✨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│   └── 3 -&gt; ✨/secrets.txt✨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mountinfo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cpuinfo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devices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9" name="Google Shape;3039;p2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Pseudofilesystem (more lies!)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Only Linux API for some key features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Char char="●"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✨ Magiclinks ✨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241"/>
          <p:cNvSpPr/>
          <p:nvPr/>
        </p:nvSpPr>
        <p:spPr>
          <a:xfrm>
            <a:off x="4159550" y="2351950"/>
            <a:ext cx="2079600" cy="168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CVE-2019-16884 / CVE-2019-19921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6" name="Google Shape;3046;p241"/>
          <p:cNvSpPr/>
          <p:nvPr/>
        </p:nvSpPr>
        <p:spPr>
          <a:xfrm>
            <a:off x="4327800" y="2533275"/>
            <a:ext cx="1797876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/proc/1/attr/exec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47" name="Google Shape;3047;p241"/>
          <p:cNvSpPr txBox="1"/>
          <p:nvPr/>
        </p:nvSpPr>
        <p:spPr>
          <a:xfrm>
            <a:off x="3455913" y="2977398"/>
            <a:ext cx="14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 Labels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48" name="Google Shape;3048;p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961" y="3373950"/>
            <a:ext cx="1001100" cy="10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9" name="Google Shape;3049;p241"/>
          <p:cNvCxnSpPr>
            <a:endCxn id="3046" idx="2"/>
          </p:cNvCxnSpPr>
          <p:nvPr/>
        </p:nvCxnSpPr>
        <p:spPr>
          <a:xfrm flipH="1" rot="10800000">
            <a:off x="4426038" y="2970604"/>
            <a:ext cx="800700" cy="596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7950" y="1039537"/>
            <a:ext cx="1406975" cy="141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34" name="Google Shape;234;p35"/>
          <p:cNvCxnSpPr>
            <a:endCxn id="235" idx="2"/>
          </p:cNvCxnSpPr>
          <p:nvPr/>
        </p:nvCxnSpPr>
        <p:spPr>
          <a:xfrm rot="10800000">
            <a:off x="3388425" y="1714475"/>
            <a:ext cx="3012300" cy="21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235" name="Google Shape;235;p35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70719" name="adj1"/>
              <a:gd fmla="val 4567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175" y="2330025"/>
            <a:ext cx="908950" cy="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242"/>
          <p:cNvSpPr/>
          <p:nvPr/>
        </p:nvSpPr>
        <p:spPr>
          <a:xfrm>
            <a:off x="4159550" y="18052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CVE-2019-16884 / CVE-2019-19921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56" name="Google Shape;3056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242"/>
          <p:cNvSpPr/>
          <p:nvPr/>
        </p:nvSpPr>
        <p:spPr>
          <a:xfrm>
            <a:off x="6319725" y="18053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8" name="Google Shape;3058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242"/>
          <p:cNvSpPr/>
          <p:nvPr/>
        </p:nvSpPr>
        <p:spPr>
          <a:xfrm>
            <a:off x="5535325" y="32916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VOLUME/proc2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60" name="Google Shape;3060;p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961" y="3373950"/>
            <a:ext cx="1001100" cy="10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1" name="Google Shape;3061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4200" y="1408954"/>
            <a:ext cx="535599" cy="53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243"/>
          <p:cNvSpPr/>
          <p:nvPr/>
        </p:nvSpPr>
        <p:spPr>
          <a:xfrm>
            <a:off x="6709500" y="2533275"/>
            <a:ext cx="1618200" cy="140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Fill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/proc2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with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fake files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7" name="Google Shape;3067;p243"/>
          <p:cNvSpPr/>
          <p:nvPr/>
        </p:nvSpPr>
        <p:spPr>
          <a:xfrm>
            <a:off x="4159550" y="18052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CVE-2019-16884 / CVE-2019-19921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69" name="Google Shape;3069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70" name="Google Shape;3070;p243"/>
          <p:cNvSpPr/>
          <p:nvPr/>
        </p:nvSpPr>
        <p:spPr>
          <a:xfrm>
            <a:off x="6319725" y="18053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1" name="Google Shape;3071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243"/>
          <p:cNvSpPr/>
          <p:nvPr/>
        </p:nvSpPr>
        <p:spPr>
          <a:xfrm>
            <a:off x="5535325" y="32916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VOLUME/proc2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73" name="Google Shape;3073;p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961" y="33739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243"/>
          <p:cNvSpPr/>
          <p:nvPr/>
        </p:nvSpPr>
        <p:spPr>
          <a:xfrm>
            <a:off x="4296750" y="1944525"/>
            <a:ext cx="1860000" cy="46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/proc2 /proc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75" name="Google Shape;3075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4200" y="14089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Google Shape;3076;p243"/>
          <p:cNvSpPr/>
          <p:nvPr/>
        </p:nvSpPr>
        <p:spPr>
          <a:xfrm>
            <a:off x="471375" y="3202825"/>
            <a:ext cx="2849100" cy="1131300"/>
          </a:xfrm>
          <a:prstGeom prst="wedgeRoundRectCallout">
            <a:avLst>
              <a:gd fmla="val -17704" name="adj1"/>
              <a:gd fmla="val -89342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set up a new container with this weird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configuration?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244"/>
          <p:cNvSpPr/>
          <p:nvPr/>
        </p:nvSpPr>
        <p:spPr>
          <a:xfrm>
            <a:off x="6709500" y="2533275"/>
            <a:ext cx="1618200" cy="14070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Fill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/proc2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with</a:t>
            </a:r>
            <a:b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fake files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2" name="Google Shape;3082;p244"/>
          <p:cNvSpPr/>
          <p:nvPr/>
        </p:nvSpPr>
        <p:spPr>
          <a:xfrm>
            <a:off x="4159550" y="18052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CVE-2019-16884 / CVE-2019-19921 / CVE-2023-27561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84" name="Google Shape;3084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244"/>
          <p:cNvSpPr/>
          <p:nvPr/>
        </p:nvSpPr>
        <p:spPr>
          <a:xfrm>
            <a:off x="6319725" y="1805350"/>
            <a:ext cx="2079600" cy="223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6" name="Google Shape;3086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50" y="25717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244"/>
          <p:cNvSpPr/>
          <p:nvPr/>
        </p:nvSpPr>
        <p:spPr>
          <a:xfrm>
            <a:off x="5535325" y="3291625"/>
            <a:ext cx="1479775" cy="572700"/>
          </a:xfrm>
          <a:prstGeom prst="flowChartMagneticDrum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VOLUME/proc2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88" name="Google Shape;3088;p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4961" y="3373950"/>
            <a:ext cx="1001100" cy="10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p244"/>
          <p:cNvSpPr/>
          <p:nvPr/>
        </p:nvSpPr>
        <p:spPr>
          <a:xfrm>
            <a:off x="4296750" y="1944525"/>
            <a:ext cx="1860000" cy="4683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ln -s /proc2 /proc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90" name="Google Shape;3090;p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4200" y="1408954"/>
            <a:ext cx="535599" cy="535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244"/>
          <p:cNvSpPr/>
          <p:nvPr/>
        </p:nvSpPr>
        <p:spPr>
          <a:xfrm>
            <a:off x="471375" y="3202825"/>
            <a:ext cx="2849100" cy="1131300"/>
          </a:xfrm>
          <a:prstGeom prst="wedgeRoundRectCallout">
            <a:avLst>
              <a:gd fmla="val -17704" name="adj1"/>
              <a:gd fmla="val -89342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set up a new container with this weird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configuration?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2" name="Google Shape;3092;p244"/>
          <p:cNvSpPr/>
          <p:nvPr/>
        </p:nvSpPr>
        <p:spPr>
          <a:xfrm>
            <a:off x="4327800" y="2533275"/>
            <a:ext cx="1797876" cy="468288"/>
          </a:xfrm>
          <a:prstGeom prst="flowChartDocumen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/proc/1/attr/exec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93" name="Google Shape;3093;p244"/>
          <p:cNvSpPr txBox="1"/>
          <p:nvPr/>
        </p:nvSpPr>
        <p:spPr>
          <a:xfrm>
            <a:off x="3455913" y="2977398"/>
            <a:ext cx="147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AppArmor Labels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94" name="Google Shape;3094;p244"/>
          <p:cNvCxnSpPr>
            <a:endCxn id="3092" idx="2"/>
          </p:cNvCxnSpPr>
          <p:nvPr/>
        </p:nvCxnSpPr>
        <p:spPr>
          <a:xfrm flipH="1" rot="10800000">
            <a:off x="4426038" y="2970604"/>
            <a:ext cx="800700" cy="596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095" name="Google Shape;3095;p244"/>
          <p:cNvCxnSpPr/>
          <p:nvPr/>
        </p:nvCxnSpPr>
        <p:spPr>
          <a:xfrm>
            <a:off x="5226738" y="2970604"/>
            <a:ext cx="308700" cy="607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Google Shape;3100;p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75" y="1084975"/>
            <a:ext cx="1618250" cy="16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Google Shape;3105;p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00" y="1088175"/>
            <a:ext cx="1224975" cy="1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0" name="Google Shape;311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00" y="1088175"/>
            <a:ext cx="1224975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25" y="1261675"/>
            <a:ext cx="2014600" cy="26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Google Shape;3112;p247"/>
          <p:cNvSpPr txBox="1"/>
          <p:nvPr/>
        </p:nvSpPr>
        <p:spPr>
          <a:xfrm>
            <a:off x="5353225" y="68877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7" name="Google Shape;31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00" y="1088175"/>
            <a:ext cx="1224975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25" y="1261675"/>
            <a:ext cx="2014600" cy="26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248"/>
          <p:cNvSpPr txBox="1"/>
          <p:nvPr/>
        </p:nvSpPr>
        <p:spPr>
          <a:xfrm>
            <a:off x="5353225" y="68877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20" name="Google Shape;3120;p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400" y="2784800"/>
            <a:ext cx="1265725" cy="1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00" y="1088175"/>
            <a:ext cx="1224975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25" y="1261675"/>
            <a:ext cx="2014600" cy="26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7" name="Google Shape;3127;p249"/>
          <p:cNvSpPr txBox="1"/>
          <p:nvPr/>
        </p:nvSpPr>
        <p:spPr>
          <a:xfrm>
            <a:off x="5353225" y="68877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28" name="Google Shape;3128;p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525" y="2760600"/>
            <a:ext cx="1121225" cy="1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9" name="Google Shape;3129;p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400" y="2784800"/>
            <a:ext cx="1265725" cy="1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4" name="Google Shape;3134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00" y="1088175"/>
            <a:ext cx="1224975" cy="16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p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5525" y="1261675"/>
            <a:ext cx="2014600" cy="26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Google Shape;3136;p250"/>
          <p:cNvSpPr txBox="1"/>
          <p:nvPr/>
        </p:nvSpPr>
        <p:spPr>
          <a:xfrm>
            <a:off x="5353225" y="68877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7" name="Google Shape;3137;p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4525" y="2760600"/>
            <a:ext cx="1121225" cy="1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575" y="1143000"/>
            <a:ext cx="26479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2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400" y="2784800"/>
            <a:ext cx="1265725" cy="1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251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145" name="Google Shape;3145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46" name="Google Shape;3146;p251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7" name="Google Shape;3147;p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75" y="124650"/>
            <a:ext cx="800950" cy="10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8" name="Google Shape;3148;p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200" y="3514375"/>
            <a:ext cx="1121225" cy="1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251"/>
          <p:cNvSpPr/>
          <p:nvPr/>
        </p:nvSpPr>
        <p:spPr>
          <a:xfrm>
            <a:off x="1189600" y="2706351"/>
            <a:ext cx="1854000" cy="583200"/>
          </a:xfrm>
          <a:prstGeom prst="wedgeRoundRectCallout">
            <a:avLst>
              <a:gd fmla="val -25484" name="adj1"/>
              <a:gd fmla="val 9026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kernel provides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abstractions</a:t>
            </a:r>
            <a:endParaRPr sz="660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252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155" name="Google Shape;315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252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7" name="Google Shape;3157;p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75" y="124650"/>
            <a:ext cx="800950" cy="10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200" y="3514375"/>
            <a:ext cx="1121225" cy="1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252"/>
          <p:cNvSpPr/>
          <p:nvPr/>
        </p:nvSpPr>
        <p:spPr>
          <a:xfrm>
            <a:off x="1189600" y="2706351"/>
            <a:ext cx="1854000" cy="583200"/>
          </a:xfrm>
          <a:prstGeom prst="wedgeRoundRectCallout">
            <a:avLst>
              <a:gd fmla="val -25484" name="adj1"/>
              <a:gd fmla="val 90260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Let me sanitise the path first.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0" name="Google Shape;3160;p252"/>
          <p:cNvSpPr/>
          <p:nvPr/>
        </p:nvSpPr>
        <p:spPr>
          <a:xfrm>
            <a:off x="1140725" y="2727651"/>
            <a:ext cx="1854000" cy="583200"/>
          </a:xfrm>
          <a:prstGeom prst="wedgeRoundRectCallout">
            <a:avLst>
              <a:gd fmla="val -102398" name="adj1"/>
              <a:gd fmla="val 33209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Paths aren’t safe! I’ll help you!</a:t>
            </a:r>
            <a:endParaRPr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253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166" name="Google Shape;316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253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8" name="Google Shape;3168;p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75" y="124650"/>
            <a:ext cx="800950" cy="10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9" name="Google Shape;3169;p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1174" y="2015450"/>
            <a:ext cx="2014550" cy="2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0" name="Google Shape;3170;p2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200" y="3514375"/>
            <a:ext cx="1121225" cy="1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253"/>
          <p:cNvSpPr/>
          <p:nvPr/>
        </p:nvSpPr>
        <p:spPr>
          <a:xfrm>
            <a:off x="759725" y="1432251"/>
            <a:ext cx="1854000" cy="583200"/>
          </a:xfrm>
          <a:prstGeom prst="wedgeRoundRectCallout">
            <a:avLst>
              <a:gd fmla="val -20469" name="adj1"/>
              <a:gd fmla="val 141148" name="adj2"/>
              <a:gd fmla="val 0" name="adj3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Paths aren’t safe! I’ll help you!</a:t>
            </a:r>
            <a:endParaRPr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54"/>
          <p:cNvSpPr/>
          <p:nvPr/>
        </p:nvSpPr>
        <p:spPr>
          <a:xfrm>
            <a:off x="3248900" y="1269900"/>
            <a:ext cx="5084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useful-data.txt -&gt; /etc/shadow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dummy-file.txt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177" name="Google Shape;3177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497" y="3289547"/>
            <a:ext cx="800950" cy="8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254"/>
          <p:cNvSpPr/>
          <p:nvPr/>
        </p:nvSpPr>
        <p:spPr>
          <a:xfrm>
            <a:off x="7600800" y="3659675"/>
            <a:ext cx="303600" cy="29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9" name="Google Shape;3179;p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75" y="124650"/>
            <a:ext cx="800950" cy="10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0" name="Google Shape;3180;p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1174" y="2015450"/>
            <a:ext cx="2014550" cy="2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1" name="Google Shape;3181;p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200" y="3514375"/>
            <a:ext cx="1121225" cy="112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2" name="Google Shape;3182;p254"/>
          <p:cNvCxnSpPr/>
          <p:nvPr/>
        </p:nvCxnSpPr>
        <p:spPr>
          <a:xfrm>
            <a:off x="1517950" y="2993775"/>
            <a:ext cx="3211500" cy="7080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3" name="Google Shape;3183;p254"/>
          <p:cNvCxnSpPr/>
          <p:nvPr/>
        </p:nvCxnSpPr>
        <p:spPr>
          <a:xfrm>
            <a:off x="1315650" y="2993775"/>
            <a:ext cx="3413700" cy="7080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8" name="Google Shape;3188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28974" y="1261675"/>
            <a:ext cx="2014550" cy="2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775" y="1711575"/>
            <a:ext cx="2170250" cy="21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Google Shape;3190;p255"/>
          <p:cNvSpPr txBox="1"/>
          <p:nvPr/>
        </p:nvSpPr>
        <p:spPr>
          <a:xfrm>
            <a:off x="1342700" y="388182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1" name="Google Shape;3191;p255"/>
          <p:cNvSpPr txBox="1"/>
          <p:nvPr/>
        </p:nvSpPr>
        <p:spPr>
          <a:xfrm>
            <a:off x="4816300" y="384522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openat2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6" name="Google Shape;3196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28974" y="1261675"/>
            <a:ext cx="2014550" cy="26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256"/>
          <p:cNvSpPr txBox="1"/>
          <p:nvPr/>
        </p:nvSpPr>
        <p:spPr>
          <a:xfrm>
            <a:off x="1342700" y="388182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libpathrs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8" name="Google Shape;3198;p256"/>
          <p:cNvSpPr txBox="1"/>
          <p:nvPr/>
        </p:nvSpPr>
        <p:spPr>
          <a:xfrm>
            <a:off x="4816300" y="3845225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O_PATH</a:t>
            </a:r>
            <a:endParaRPr sz="2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99" name="Google Shape;3199;p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0" y="1795075"/>
            <a:ext cx="1682775" cy="19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0309"/>
        </a:solidFill>
      </p:bgPr>
    </p:bg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4" name="Google Shape;3204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825" y="765750"/>
            <a:ext cx="3720350" cy="36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9" name="Google Shape;3209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64724" y="1261675"/>
            <a:ext cx="2014550" cy="2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0750" y="2760600"/>
            <a:ext cx="1121225" cy="11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" name="Google Shape;3215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64724" y="1261675"/>
            <a:ext cx="2014550" cy="2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0750" y="2760600"/>
            <a:ext cx="1121225" cy="11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450" y="2760588"/>
            <a:ext cx="1290550" cy="12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p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7500" y="2882800"/>
            <a:ext cx="1222975" cy="1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3" name="Google Shape;3223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46176" y="2957449"/>
            <a:ext cx="897200" cy="11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4" name="Google Shape;3224;p260"/>
          <p:cNvSpPr/>
          <p:nvPr/>
        </p:nvSpPr>
        <p:spPr>
          <a:xfrm>
            <a:off x="5875850" y="2112820"/>
            <a:ext cx="1744800" cy="26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260"/>
          <p:cNvSpPr txBox="1"/>
          <p:nvPr/>
        </p:nvSpPr>
        <p:spPr>
          <a:xfrm>
            <a:off x="5791300" y="2062700"/>
            <a:ext cx="2768100" cy="31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 OPEN PATHS</a:t>
            </a:r>
            <a:endParaRPr sz="15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425" y="4401200"/>
            <a:ext cx="744576" cy="7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p261"/>
          <p:cNvSpPr txBox="1"/>
          <p:nvPr/>
        </p:nvSpPr>
        <p:spPr>
          <a:xfrm>
            <a:off x="8312113" y="4138700"/>
            <a:ext cx="9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CC BY-SA 4.0</a:t>
            </a:r>
            <a:endParaRPr sz="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4294967295" type="ctrTitle"/>
          </p:nvPr>
        </p:nvSpPr>
        <p:spPr>
          <a:xfrm>
            <a:off x="311700" y="977800"/>
            <a:ext cx="8520600" cy="31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the kernel provides</a:t>
            </a:r>
            <a:b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GB" sz="660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a</a:t>
            </a:r>
            <a:r>
              <a:rPr lang="en-GB" sz="660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bstractions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888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(among other things)</a:t>
            </a:r>
            <a:endParaRPr sz="660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62" name="Google Shape;262;p39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63" name="Google Shape;263;p39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75" name="Google Shape;275;p40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6" name="Google Shape;276;p40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87" name="Google Shape;287;p41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88" name="Google Shape;288;p41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975" y="16487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00" name="Google Shape;300;p42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01" name="Google Shape;301;p42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5" name="Google Shape;305;p42"/>
          <p:cNvSpPr/>
          <p:nvPr/>
        </p:nvSpPr>
        <p:spPr>
          <a:xfrm flipH="1" rot="10800000">
            <a:off x="5698700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12" name="Google Shape;312;p43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13" name="Google Shape;313;p43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3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8" name="Google Shape;318;p43"/>
          <p:cNvSpPr/>
          <p:nvPr/>
        </p:nvSpPr>
        <p:spPr>
          <a:xfrm>
            <a:off x="96850" y="3790950"/>
            <a:ext cx="2597400" cy="1335900"/>
          </a:xfrm>
          <a:prstGeom prst="cloudCallout">
            <a:avLst>
              <a:gd fmla="val 54481" name="adj1"/>
              <a:gd fmla="val -36067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Program’s working directory is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/var/www/htdocs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20" name="Google Shape;320;p43"/>
          <p:cNvSpPr/>
          <p:nvPr/>
        </p:nvSpPr>
        <p:spPr>
          <a:xfrm flipH="1" rot="10800000">
            <a:off x="5698700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5631950" y="3162145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28" name="Google Shape;328;p44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9" name="Google Shape;329;p44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34" name="Google Shape;334;p44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35" name="Google Shape;335;p44"/>
          <p:cNvSpPr/>
          <p:nvPr/>
        </p:nvSpPr>
        <p:spPr>
          <a:xfrm flipH="1" rot="10800000">
            <a:off x="60526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5631950" y="3162145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43" name="Google Shape;343;p45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44" name="Google Shape;344;p45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50" name="Google Shape;350;p45"/>
          <p:cNvSpPr/>
          <p:nvPr/>
        </p:nvSpPr>
        <p:spPr>
          <a:xfrm flipH="1" rot="10800000">
            <a:off x="60526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5985936" y="357827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58" name="Google Shape;358;p46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59" name="Google Shape;359;p46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5" name="Google Shape;365;p46"/>
          <p:cNvSpPr/>
          <p:nvPr/>
        </p:nvSpPr>
        <p:spPr>
          <a:xfrm flipH="1" rot="10800000">
            <a:off x="67384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5985936" y="357827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73" name="Google Shape;373;p47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74" name="Google Shape;374;p47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files/music.mp3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9" name="Google Shape;379;p47"/>
          <p:cNvSpPr/>
          <p:nvPr/>
        </p:nvSpPr>
        <p:spPr>
          <a:xfrm>
            <a:off x="486945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./files/music.mp3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80" name="Google Shape;380;p47"/>
          <p:cNvSpPr/>
          <p:nvPr/>
        </p:nvSpPr>
        <p:spPr>
          <a:xfrm flipH="1" rot="10800000">
            <a:off x="67384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6331803" y="3792825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88" name="Google Shape;388;p48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89" name="Google Shape;389;p48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8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393" name="Google Shape;393;p48"/>
          <p:cNvCxnSpPr/>
          <p:nvPr/>
        </p:nvCxnSpPr>
        <p:spPr>
          <a:xfrm rot="10800000">
            <a:off x="3982550" y="3678425"/>
            <a:ext cx="2763000" cy="270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stealth"/>
            <a:tailEnd len="med" w="med" type="none"/>
          </a:ln>
        </p:spPr>
      </p:cxnSp>
      <p:sp>
        <p:nvSpPr>
          <p:cNvPr id="394" name="Google Shape;394;p48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Found it!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01" name="Google Shape;401;p49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2" name="Google Shape;402;p49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06" name="Google Shape;406;p49"/>
          <p:cNvCxnSpPr/>
          <p:nvPr/>
        </p:nvCxnSpPr>
        <p:spPr>
          <a:xfrm rot="10800000">
            <a:off x="3982550" y="3678425"/>
            <a:ext cx="2763000" cy="2706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07" name="Google Shape;407;p49"/>
          <p:cNvSpPr/>
          <p:nvPr/>
        </p:nvSpPr>
        <p:spPr>
          <a:xfrm>
            <a:off x="96850" y="2800350"/>
            <a:ext cx="2597400" cy="1335900"/>
          </a:xfrm>
          <a:prstGeom prst="cloudCallout">
            <a:avLst>
              <a:gd fmla="val 55835" name="adj1"/>
              <a:gd fmla="val 13364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Found it!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298200" y="3673775"/>
            <a:ext cx="2597400" cy="1335900"/>
          </a:xfrm>
          <a:prstGeom prst="cloudCallout">
            <a:avLst>
              <a:gd fmla="val 50517" name="adj1"/>
              <a:gd fmla="val -37289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Allocate a file handle...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3283425" y="3949025"/>
            <a:ext cx="827100" cy="376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50" y="1041300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416" name="Google Shape;416;p50"/>
          <p:cNvCxnSpPr/>
          <p:nvPr/>
        </p:nvCxnSpPr>
        <p:spPr>
          <a:xfrm rot="10800000">
            <a:off x="3312118" y="1714625"/>
            <a:ext cx="22200" cy="1387800"/>
          </a:xfrm>
          <a:prstGeom prst="straightConnector1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17" name="Google Shape;417;p50"/>
          <p:cNvSpPr/>
          <p:nvPr/>
        </p:nvSpPr>
        <p:spPr>
          <a:xfrm>
            <a:off x="2204925" y="1337975"/>
            <a:ext cx="2367000" cy="376500"/>
          </a:xfrm>
          <a:prstGeom prst="wedgeRoundRectCallout">
            <a:avLst>
              <a:gd fmla="val -62935" name="adj1"/>
              <a:gd fmla="val -25525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open("files/music.mp3")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170" y="2322407"/>
            <a:ext cx="908950" cy="9567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0"/>
          <p:cNvCxnSpPr/>
          <p:nvPr/>
        </p:nvCxnSpPr>
        <p:spPr>
          <a:xfrm>
            <a:off x="3464625" y="1714475"/>
            <a:ext cx="22200" cy="13881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21" name="Google Shape;421;p50"/>
          <p:cNvSpPr txBox="1"/>
          <p:nvPr/>
        </p:nvSpPr>
        <p:spPr>
          <a:xfrm>
            <a:off x="26860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3523550" y="20193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/>
        </p:nvSpPr>
        <p:spPr>
          <a:xfrm>
            <a:off x="810450" y="1314163"/>
            <a:ext cx="752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Great Vibes"/>
                <a:ea typeface="Great Vibes"/>
                <a:cs typeface="Great Vibes"/>
                <a:sym typeface="Great Vibes"/>
              </a:rPr>
              <a:t>Wow, that was easy!</a:t>
            </a:r>
            <a:endParaRPr sz="6000">
              <a:solidFill>
                <a:schemeClr val="lt1"/>
              </a:solidFill>
              <a:latin typeface="Great Vibes"/>
              <a:ea typeface="Great Vibes"/>
              <a:cs typeface="Great Vibes"/>
              <a:sym typeface="Great Vibes"/>
            </a:endParaRPr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513" y="2422363"/>
            <a:ext cx="1406975" cy="14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975" y="1648725"/>
            <a:ext cx="1846050" cy="1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3227550" y="1227300"/>
            <a:ext cx="2688900" cy="2688900"/>
          </a:xfrm>
          <a:prstGeom prst="noSmoking">
            <a:avLst>
              <a:gd fmla="val 687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36" y="1995663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/>
          <p:nvPr/>
        </p:nvSpPr>
        <p:spPr>
          <a:xfrm>
            <a:off x="33255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36" y="1995663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33255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2838450" y="1200150"/>
            <a:ext cx="1714500" cy="522600"/>
          </a:xfrm>
          <a:prstGeom prst="wedgeRoundRectCallout">
            <a:avLst>
              <a:gd fmla="val 634" name="adj1"/>
              <a:gd fmla="val 9841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I made this.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36" y="1995663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4"/>
          <p:cNvSpPr/>
          <p:nvPr/>
        </p:nvSpPr>
        <p:spPr>
          <a:xfrm>
            <a:off x="33255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51" name="Google Shape;451;p54"/>
          <p:cNvSpPr/>
          <p:nvPr/>
        </p:nvSpPr>
        <p:spPr>
          <a:xfrm>
            <a:off x="2838450" y="1200150"/>
            <a:ext cx="1714500" cy="522600"/>
          </a:xfrm>
          <a:prstGeom prst="wedgeRoundRectCallout">
            <a:avLst>
              <a:gd fmla="val 634" name="adj1"/>
              <a:gd fmla="val 9841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I made this.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2" name="Google Shape;452;p54"/>
          <p:cNvSpPr/>
          <p:nvPr/>
        </p:nvSpPr>
        <p:spPr>
          <a:xfrm>
            <a:off x="4591050" y="1200150"/>
            <a:ext cx="1714500" cy="522600"/>
          </a:xfrm>
          <a:prstGeom prst="wedgeRoundRectCallout">
            <a:avLst>
              <a:gd fmla="val -4165" name="adj1"/>
              <a:gd fmla="val 95713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You made this?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336" y="1995663"/>
            <a:ext cx="1144165" cy="1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7733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6"/>
          <p:cNvSpPr/>
          <p:nvPr/>
        </p:nvSpPr>
        <p:spPr>
          <a:xfrm>
            <a:off x="47733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7"/>
          <p:cNvSpPr/>
          <p:nvPr/>
        </p:nvSpPr>
        <p:spPr>
          <a:xfrm>
            <a:off x="47733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72" name="Google Shape;472;p57"/>
          <p:cNvSpPr/>
          <p:nvPr/>
        </p:nvSpPr>
        <p:spPr>
          <a:xfrm>
            <a:off x="4591050" y="1200150"/>
            <a:ext cx="1714500" cy="522600"/>
          </a:xfrm>
          <a:prstGeom prst="wedgeRoundRectCallout">
            <a:avLst>
              <a:gd fmla="val -4165" name="adj1"/>
              <a:gd fmla="val 95713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I made this.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700" y="1868263"/>
            <a:ext cx="1406975" cy="14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8"/>
          <p:cNvSpPr/>
          <p:nvPr/>
        </p:nvSpPr>
        <p:spPr>
          <a:xfrm>
            <a:off x="4773375" y="2626175"/>
            <a:ext cx="865500" cy="579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7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79" name="Google Shape;479;p58"/>
          <p:cNvSpPr/>
          <p:nvPr/>
        </p:nvSpPr>
        <p:spPr>
          <a:xfrm>
            <a:off x="4591050" y="983725"/>
            <a:ext cx="1714500" cy="738900"/>
          </a:xfrm>
          <a:prstGeom prst="wedgeRoundRectCallout">
            <a:avLst>
              <a:gd fmla="val -3024" name="adj1"/>
              <a:gd fmla="val 87891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"/>
                <a:ea typeface="Ubuntu"/>
                <a:cs typeface="Ubuntu"/>
                <a:sym typeface="Ubuntu"/>
              </a:rPr>
              <a:t>I hope nothing will go wro—</a:t>
            </a:r>
            <a:endParaRPr>
              <a:solidFill>
                <a:srgbClr val="00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73825" y="1302126"/>
            <a:ext cx="1586600" cy="15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2168925" y="149750"/>
            <a:ext cx="3693600" cy="586800"/>
          </a:xfrm>
          <a:prstGeom prst="wedgeRoundRectCallout">
            <a:avLst>
              <a:gd fmla="val -62815" name="adj1"/>
              <a:gd fmla="val 6256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../../../../../home/cyphar/secrets.txt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1704">
            <a:off x="7122825" y="3173850"/>
            <a:ext cx="1386425" cy="1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8679">
            <a:off x="6221225" y="3388850"/>
            <a:ext cx="1070225" cy="10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let's build a website! 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05" name="Google Shape;505;p62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Hmm, where is that file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19" y="2689000"/>
            <a:ext cx="1028075" cy="156559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/>
          <p:nvPr/>
        </p:nvSpPr>
        <p:spPr>
          <a:xfrm>
            <a:off x="2168925" y="149750"/>
            <a:ext cx="3693600" cy="586800"/>
          </a:xfrm>
          <a:prstGeom prst="wedgeRoundRectCallout">
            <a:avLst>
              <a:gd fmla="val -62815" name="adj1"/>
              <a:gd fmla="val 6256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../../../../../home/cyphar/secrets.txt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14" name="Google Shape;514;p63"/>
          <p:cNvSpPr/>
          <p:nvPr/>
        </p:nvSpPr>
        <p:spPr>
          <a:xfrm>
            <a:off x="1079900" y="2689000"/>
            <a:ext cx="2480400" cy="976800"/>
          </a:xfrm>
          <a:prstGeom prst="cloudCallout">
            <a:avLst>
              <a:gd fmla="val 57738" name="adj1"/>
              <a:gd fmla="val -2104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Ah, here it is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...?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15" name="Google Shape;51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19" y="2689000"/>
            <a:ext cx="1028075" cy="1565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/>
          <p:nvPr/>
        </p:nvSpPr>
        <p:spPr>
          <a:xfrm>
            <a:off x="2168925" y="149750"/>
            <a:ext cx="3693600" cy="586800"/>
          </a:xfrm>
          <a:prstGeom prst="wedgeRoundRectCallout">
            <a:avLst>
              <a:gd fmla="val -62815" name="adj1"/>
              <a:gd fmla="val 6256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../../../../../home/cyphar/secrets.txt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8" name="Google Shape;518;p63"/>
          <p:cNvCxnSpPr/>
          <p:nvPr/>
        </p:nvCxnSpPr>
        <p:spPr>
          <a:xfrm flipH="1" rot="10800000">
            <a:off x="4426775" y="2269775"/>
            <a:ext cx="1581000" cy="758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19" y="2689000"/>
            <a:ext cx="1028075" cy="156559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/>
          <p:nvPr/>
        </p:nvSpPr>
        <p:spPr>
          <a:xfrm>
            <a:off x="2168925" y="149750"/>
            <a:ext cx="3693600" cy="586800"/>
          </a:xfrm>
          <a:prstGeom prst="wedgeRoundRectCallout">
            <a:avLst>
              <a:gd fmla="val -62815" name="adj1"/>
              <a:gd fmla="val 62560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 GET</a:t>
            </a:r>
            <a:endParaRPr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../../../../../home/cyphar/secrets.txt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7" name="Google Shape;527;p64"/>
          <p:cNvCxnSpPr/>
          <p:nvPr/>
        </p:nvCxnSpPr>
        <p:spPr>
          <a:xfrm>
            <a:off x="1820625" y="1289950"/>
            <a:ext cx="2123100" cy="16083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28" name="Google Shape;528;p64"/>
          <p:cNvSpPr/>
          <p:nvPr/>
        </p:nvSpPr>
        <p:spPr>
          <a:xfrm>
            <a:off x="1306275" y="2835725"/>
            <a:ext cx="2123100" cy="636900"/>
          </a:xfrm>
          <a:prstGeom prst="wedgeRoundRectCallout">
            <a:avLst>
              <a:gd fmla="val 66902" name="adj1"/>
              <a:gd fmla="val -26072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Here you go!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9" name="Google Shape;529;p64"/>
          <p:cNvCxnSpPr/>
          <p:nvPr/>
        </p:nvCxnSpPr>
        <p:spPr>
          <a:xfrm flipH="1" rot="10800000">
            <a:off x="4426775" y="2269775"/>
            <a:ext cx="1581000" cy="758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65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38" name="Google Shape;538;p65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39" name="Google Shape;539;p65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66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48" name="Google Shape;548;p66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49" name="Google Shape;549;p66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50" name="Google Shape;550;p66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51" name="Google Shape;551;p66"/>
          <p:cNvSpPr/>
          <p:nvPr/>
        </p:nvSpPr>
        <p:spPr>
          <a:xfrm flipH="1" rot="10800000">
            <a:off x="46810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6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p67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61" name="Google Shape;561;p67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3" name="Google Shape;563;p67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4" name="Google Shape;564;p67"/>
          <p:cNvSpPr/>
          <p:nvPr/>
        </p:nvSpPr>
        <p:spPr>
          <a:xfrm flipH="1" rot="10800000">
            <a:off x="46810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7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6" name="Google Shape;566;p67"/>
          <p:cNvSpPr/>
          <p:nvPr/>
        </p:nvSpPr>
        <p:spPr>
          <a:xfrm>
            <a:off x="173050" y="3562350"/>
            <a:ext cx="2597400" cy="1335900"/>
          </a:xfrm>
          <a:prstGeom prst="cloudCallout">
            <a:avLst>
              <a:gd fmla="val 55947" name="adj1"/>
              <a:gd fmla="val -25782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Program’s working directory is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/var/www/htdocs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7" name="Google Shape;567;p67"/>
          <p:cNvSpPr/>
          <p:nvPr/>
        </p:nvSpPr>
        <p:spPr>
          <a:xfrm>
            <a:off x="5638977" y="3169172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74" name="Google Shape;57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68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76" name="Google Shape;576;p68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77" name="Google Shape;577;p68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78" name="Google Shape;578;p68"/>
          <p:cNvSpPr/>
          <p:nvPr/>
        </p:nvSpPr>
        <p:spPr>
          <a:xfrm flipH="1" rot="10800000">
            <a:off x="49096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8"/>
          <p:cNvSpPr/>
          <p:nvPr/>
        </p:nvSpPr>
        <p:spPr>
          <a:xfrm>
            <a:off x="5638977" y="3169172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580" name="Google Shape;580;p68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81" name="Google Shape;581;p68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69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90" name="Google Shape;590;p69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91" name="Google Shape;591;p69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92" name="Google Shape;592;p69"/>
          <p:cNvSpPr/>
          <p:nvPr/>
        </p:nvSpPr>
        <p:spPr>
          <a:xfrm flipH="1" rot="10800000">
            <a:off x="4909686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9"/>
          <p:cNvSpPr/>
          <p:nvPr/>
        </p:nvSpPr>
        <p:spPr>
          <a:xfrm>
            <a:off x="5272030" y="296867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594" name="Google Shape;594;p69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95" name="Google Shape;595;p69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02" name="Google Shape;6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3" name="Google Shape;603;p70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04" name="Google Shape;604;p70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5" name="Google Shape;605;p70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6" name="Google Shape;606;p70"/>
          <p:cNvSpPr/>
          <p:nvPr/>
        </p:nvSpPr>
        <p:spPr>
          <a:xfrm flipH="1" rot="10800000">
            <a:off x="5163574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0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8" name="Google Shape;608;p70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9" name="Google Shape;609;p70"/>
          <p:cNvSpPr/>
          <p:nvPr/>
        </p:nvSpPr>
        <p:spPr>
          <a:xfrm>
            <a:off x="5272030" y="296867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16" name="Google Shape;6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71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18" name="Google Shape;618;p71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19" name="Google Shape;619;p71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0" name="Google Shape;620;p71"/>
          <p:cNvSpPr/>
          <p:nvPr/>
        </p:nvSpPr>
        <p:spPr>
          <a:xfrm flipH="1" rot="10800000">
            <a:off x="5163574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1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2" name="Google Shape;622;p71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23" name="Google Shape;623;p71"/>
          <p:cNvSpPr/>
          <p:nvPr/>
        </p:nvSpPr>
        <p:spPr>
          <a:xfrm>
            <a:off x="4913527" y="23266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5788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72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32" name="Google Shape;632;p72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33" name="Google Shape;633;p72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34" name="Google Shape;634;p72"/>
          <p:cNvSpPr/>
          <p:nvPr/>
        </p:nvSpPr>
        <p:spPr>
          <a:xfrm flipH="1" rot="10800000">
            <a:off x="5434657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2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36" name="Google Shape;636;p72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37" name="Google Shape;637;p72"/>
          <p:cNvSpPr/>
          <p:nvPr/>
        </p:nvSpPr>
        <p:spPr>
          <a:xfrm>
            <a:off x="4913527" y="23266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44" name="Google Shape;64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73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46" name="Google Shape;646;p73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47" name="Google Shape;647;p73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48" name="Google Shape;648;p73"/>
          <p:cNvSpPr/>
          <p:nvPr/>
        </p:nvSpPr>
        <p:spPr>
          <a:xfrm flipH="1" rot="10800000">
            <a:off x="5434657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3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50" name="Google Shape;650;p73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51" name="Google Shape;651;p73"/>
          <p:cNvSpPr/>
          <p:nvPr/>
        </p:nvSpPr>
        <p:spPr>
          <a:xfrm>
            <a:off x="4592177" y="10713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58" name="Google Shape;6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74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60" name="Google Shape;660;p74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1" name="Google Shape;661;p74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2" name="Google Shape;662;p74"/>
          <p:cNvSpPr/>
          <p:nvPr/>
        </p:nvSpPr>
        <p:spPr>
          <a:xfrm flipH="1" rot="10800000">
            <a:off x="5697311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4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4" name="Google Shape;664;p74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5" name="Google Shape;665;p74"/>
          <p:cNvSpPr/>
          <p:nvPr/>
        </p:nvSpPr>
        <p:spPr>
          <a:xfrm>
            <a:off x="4592177" y="10713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72" name="Google Shape;67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3" name="Google Shape;673;p75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74" name="Google Shape;674;p75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5" name="Google Shape;675;p75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6" name="Google Shape;676;p75"/>
          <p:cNvSpPr/>
          <p:nvPr/>
        </p:nvSpPr>
        <p:spPr>
          <a:xfrm flipH="1" rot="10800000">
            <a:off x="5697311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5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8" name="Google Shape;678;p75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9" name="Google Shape;679;p75"/>
          <p:cNvSpPr/>
          <p:nvPr/>
        </p:nvSpPr>
        <p:spPr>
          <a:xfrm>
            <a:off x="4592177" y="10713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680" name="Google Shape;680;p75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Okay, we’ve hit the root and can’t go further.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87" name="Google Shape;6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76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89" name="Google Shape;689;p76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90" name="Google Shape;690;p76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91" name="Google Shape;691;p76"/>
          <p:cNvSpPr/>
          <p:nvPr/>
        </p:nvSpPr>
        <p:spPr>
          <a:xfrm flipH="1" rot="10800000">
            <a:off x="5959965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6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93" name="Google Shape;693;p76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94" name="Google Shape;694;p76"/>
          <p:cNvSpPr/>
          <p:nvPr/>
        </p:nvSpPr>
        <p:spPr>
          <a:xfrm>
            <a:off x="4592177" y="10713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695" name="Google Shape;695;p76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Okay, we’ve hit the root and can’t go further.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7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02" name="Google Shape;70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3" name="Google Shape;703;p77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04" name="Google Shape;704;p77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5" name="Google Shape;705;p77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6" name="Google Shape;706;p77"/>
          <p:cNvSpPr/>
          <p:nvPr/>
        </p:nvSpPr>
        <p:spPr>
          <a:xfrm flipH="1" rot="10800000">
            <a:off x="6340965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7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8" name="Google Shape;708;p77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9" name="Google Shape;709;p77"/>
          <p:cNvSpPr/>
          <p:nvPr/>
        </p:nvSpPr>
        <p:spPr>
          <a:xfrm>
            <a:off x="4592177" y="1071347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16" name="Google Shape;71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Google Shape;717;p78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18" name="Google Shape;718;p78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19" name="Google Shape;719;p78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20" name="Google Shape;720;p78"/>
          <p:cNvSpPr/>
          <p:nvPr/>
        </p:nvSpPr>
        <p:spPr>
          <a:xfrm flipH="1" rot="10800000">
            <a:off x="6340965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8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22" name="Google Shape;722;p78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23" name="Google Shape;723;p78"/>
          <p:cNvSpPr/>
          <p:nvPr/>
        </p:nvSpPr>
        <p:spPr>
          <a:xfrm>
            <a:off x="4905097" y="170018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30" name="Google Shape;73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79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32" name="Google Shape;732;p79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33" name="Google Shape;733;p79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34" name="Google Shape;734;p79"/>
          <p:cNvSpPr/>
          <p:nvPr/>
        </p:nvSpPr>
        <p:spPr>
          <a:xfrm flipH="1" rot="10800000">
            <a:off x="6849078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9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36" name="Google Shape;736;p79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37" name="Google Shape;737;p79"/>
          <p:cNvSpPr/>
          <p:nvPr/>
        </p:nvSpPr>
        <p:spPr>
          <a:xfrm>
            <a:off x="4905097" y="170018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44" name="Google Shape;74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80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46" name="Google Shape;746;p80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47" name="Google Shape;747;p80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48" name="Google Shape;748;p80"/>
          <p:cNvSpPr/>
          <p:nvPr/>
        </p:nvSpPr>
        <p:spPr>
          <a:xfrm flipH="1" rot="10800000">
            <a:off x="6849078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0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50" name="Google Shape;750;p80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51" name="Google Shape;751;p80"/>
          <p:cNvSpPr/>
          <p:nvPr/>
        </p:nvSpPr>
        <p:spPr>
          <a:xfrm>
            <a:off x="5286097" y="192878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58" name="Google Shape;7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81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60" name="Google Shape;760;p81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1" name="Google Shape;761;p81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2" name="Google Shape;762;p81"/>
          <p:cNvSpPr/>
          <p:nvPr/>
        </p:nvSpPr>
        <p:spPr>
          <a:xfrm flipH="1" rot="10800000">
            <a:off x="7687278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1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4" name="Google Shape;764;p81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65" name="Google Shape;765;p81"/>
          <p:cNvSpPr/>
          <p:nvPr/>
        </p:nvSpPr>
        <p:spPr>
          <a:xfrm>
            <a:off x="5286097" y="1928788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25788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72" name="Google Shape;7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82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74" name="Google Shape;774;p82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75" name="Google Shape;775;p82"/>
          <p:cNvSpPr/>
          <p:nvPr/>
        </p:nvSpPr>
        <p:spPr>
          <a:xfrm>
            <a:off x="4560100" y="518400"/>
            <a:ext cx="39843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./../../../../../home/cyphar/secrets.txt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76" name="Google Shape;776;p82"/>
          <p:cNvSpPr/>
          <p:nvPr/>
        </p:nvSpPr>
        <p:spPr>
          <a:xfrm flipH="1" rot="10800000">
            <a:off x="7687278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2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78" name="Google Shape;778;p82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 </a:t>
            </a: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../../../../../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home/cyphar/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secrets.txt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79" name="Google Shape;779;p82"/>
          <p:cNvSpPr/>
          <p:nvPr/>
        </p:nvSpPr>
        <p:spPr>
          <a:xfrm>
            <a:off x="5633043" y="2132101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86" name="Google Shape;78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83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88" name="Google Shape;788;p83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89" name="Google Shape;789;p83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90" name="Google Shape;790;p83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Found it!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91" name="Google Shape;791;p83"/>
          <p:cNvCxnSpPr/>
          <p:nvPr/>
        </p:nvCxnSpPr>
        <p:spPr>
          <a:xfrm flipH="1">
            <a:off x="3982600" y="2283650"/>
            <a:ext cx="2032200" cy="1394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dash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98" name="Google Shape;79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9" name="Google Shape;799;p84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00" name="Google Shape;800;p84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01" name="Google Shape;801;p84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02" name="Google Shape;802;p84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Found it!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03" name="Google Shape;803;p84"/>
          <p:cNvCxnSpPr/>
          <p:nvPr/>
        </p:nvCxnSpPr>
        <p:spPr>
          <a:xfrm flipH="1">
            <a:off x="3982600" y="2283650"/>
            <a:ext cx="2032200" cy="1394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804" name="Google Shape;804;p84"/>
          <p:cNvSpPr/>
          <p:nvPr/>
        </p:nvSpPr>
        <p:spPr>
          <a:xfrm>
            <a:off x="222000" y="3521375"/>
            <a:ext cx="2597400" cy="1335900"/>
          </a:xfrm>
          <a:prstGeom prst="cloudCallout">
            <a:avLst>
              <a:gd fmla="val 52910" name="adj1"/>
              <a:gd fmla="val -3587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Allocate a file handle...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05" name="Google Shape;805;p84"/>
          <p:cNvSpPr/>
          <p:nvPr/>
        </p:nvSpPr>
        <p:spPr>
          <a:xfrm>
            <a:off x="3283425" y="3949025"/>
            <a:ext cx="827100" cy="376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8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00" y="82025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12" name="Google Shape;8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p85"/>
          <p:cNvCxnSpPr/>
          <p:nvPr/>
        </p:nvCxnSpPr>
        <p:spPr>
          <a:xfrm rot="10800000">
            <a:off x="3334425" y="1707500"/>
            <a:ext cx="0" cy="13950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14" name="Google Shape;814;p85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815" name="Google Shape;815;p85"/>
          <p:cNvSpPr/>
          <p:nvPr/>
        </p:nvSpPr>
        <p:spPr>
          <a:xfrm>
            <a:off x="147525" y="1384100"/>
            <a:ext cx="4365000" cy="330300"/>
          </a:xfrm>
          <a:prstGeom prst="wedgeRoundRectCallout">
            <a:avLst>
              <a:gd fmla="val -20057" name="adj1"/>
              <a:gd fmla="val -90372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</a:t>
            </a:r>
            <a:r>
              <a:rPr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"../../../../../home/cyphar/secrets.txt"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816" name="Google Shape;816;p85"/>
          <p:cNvCxnSpPr/>
          <p:nvPr/>
        </p:nvCxnSpPr>
        <p:spPr>
          <a:xfrm>
            <a:off x="3486825" y="1720125"/>
            <a:ext cx="0" cy="13827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17" name="Google Shape;817;p85"/>
          <p:cNvSpPr txBox="1"/>
          <p:nvPr/>
        </p:nvSpPr>
        <p:spPr>
          <a:xfrm>
            <a:off x="35235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8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00" y="1268975"/>
            <a:ext cx="3194800" cy="26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8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“just </a:t>
            </a: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write bug-free software”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home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cyphar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    └── secrets.txt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37" name="Google Shape;8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0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3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9"/>
          <p:cNvSpPr txBox="1"/>
          <p:nvPr/>
        </p:nvSpPr>
        <p:spPr>
          <a:xfrm>
            <a:off x="24264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46" name="Google Shape;84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0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3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90"/>
          <p:cNvSpPr txBox="1"/>
          <p:nvPr/>
        </p:nvSpPr>
        <p:spPr>
          <a:xfrm>
            <a:off x="2426425" y="2332350"/>
            <a:ext cx="149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v2a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  <p:sp>
        <p:nvSpPr>
          <p:cNvPr id="850" name="Google Shape;850;p90"/>
          <p:cNvSpPr/>
          <p:nvPr/>
        </p:nvSpPr>
        <p:spPr>
          <a:xfrm>
            <a:off x="734075" y="872400"/>
            <a:ext cx="1911276" cy="1503684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Now with NoDB!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9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upload.php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56" name="Google Shape;8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0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91"/>
          <p:cNvSpPr txBox="1"/>
          <p:nvPr/>
        </p:nvSpPr>
        <p:spPr>
          <a:xfrm>
            <a:off x="24264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v3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  <p:sp>
        <p:nvSpPr>
          <p:cNvPr id="859" name="Google Shape;859;p91"/>
          <p:cNvSpPr/>
          <p:nvPr/>
        </p:nvSpPr>
        <p:spPr>
          <a:xfrm>
            <a:off x="2258075" y="796200"/>
            <a:ext cx="1911276" cy="1503684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Now with uploads!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0" name="Google Shape;86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3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7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5788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upload.php</a:t>
            </a:r>
            <a:endParaRPr b="1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66" name="Google Shape;86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0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2"/>
          <p:cNvSpPr txBox="1"/>
          <p:nvPr/>
        </p:nvSpPr>
        <p:spPr>
          <a:xfrm>
            <a:off x="24264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v3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  <p:pic>
        <p:nvPicPr>
          <p:cNvPr id="869" name="Google Shape;86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772" y="1802973"/>
            <a:ext cx="1268200" cy="1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92"/>
          <p:cNvSpPr/>
          <p:nvPr/>
        </p:nvSpPr>
        <p:spPr>
          <a:xfrm>
            <a:off x="2258075" y="796200"/>
            <a:ext cx="1911276" cy="1503684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Now with backdoors!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76" name="Google Shape;87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3"/>
          <p:cNvSpPr/>
          <p:nvPr/>
        </p:nvSpPr>
        <p:spPr>
          <a:xfrm>
            <a:off x="2168925" y="911750"/>
            <a:ext cx="2631600" cy="586800"/>
          </a:xfrm>
          <a:prstGeom prst="wedgeRoundRectCallout">
            <a:avLst>
              <a:gd fmla="val -65933" name="adj1"/>
              <a:gd fmla="val -1811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upload my malicious script?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78" name="Google Shape;87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25" y="2689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3"/>
          <p:cNvSpPr/>
          <p:nvPr/>
        </p:nvSpPr>
        <p:spPr>
          <a:xfrm>
            <a:off x="2459325" y="2689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4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shell.php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85" name="Google Shape;88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4"/>
          <p:cNvSpPr/>
          <p:nvPr/>
        </p:nvSpPr>
        <p:spPr>
          <a:xfrm>
            <a:off x="2168925" y="911750"/>
            <a:ext cx="2631600" cy="586800"/>
          </a:xfrm>
          <a:prstGeom prst="wedgeRoundRectCallout">
            <a:avLst>
              <a:gd fmla="val -65933" name="adj1"/>
              <a:gd fmla="val -1811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upload my malicious script?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7" name="Google Shape;88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25" y="2689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4"/>
          <p:cNvSpPr/>
          <p:nvPr/>
        </p:nvSpPr>
        <p:spPr>
          <a:xfrm>
            <a:off x="2459325" y="2689000"/>
            <a:ext cx="1166400" cy="527100"/>
          </a:xfrm>
          <a:prstGeom prst="wedgeRoundRectCallout">
            <a:avLst>
              <a:gd fmla="val 72893" name="adj1"/>
              <a:gd fmla="val 58395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5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shell.php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94" name="Google Shape;89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5"/>
          <p:cNvSpPr/>
          <p:nvPr/>
        </p:nvSpPr>
        <p:spPr>
          <a:xfrm>
            <a:off x="2168925" y="911750"/>
            <a:ext cx="2631600" cy="586800"/>
          </a:xfrm>
          <a:prstGeom prst="wedgeRoundRectCallout">
            <a:avLst>
              <a:gd fmla="val -65933" name="adj1"/>
              <a:gd fmla="val -1811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run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shell.php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96" name="Google Shape;8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525" y="2689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5"/>
          <p:cNvSpPr/>
          <p:nvPr/>
        </p:nvSpPr>
        <p:spPr>
          <a:xfrm>
            <a:off x="2459325" y="2689000"/>
            <a:ext cx="1166400" cy="527100"/>
          </a:xfrm>
          <a:prstGeom prst="wedgeRoundRectCallout">
            <a:avLst>
              <a:gd fmla="val 82532" name="adj1"/>
              <a:gd fmla="val 27737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6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</a:t>
            </a:r>
            <a:r>
              <a:rPr b="1" lang="en-GB">
                <a:solidFill>
                  <a:srgbClr val="FF0000"/>
                </a:solidFill>
                <a:latin typeface="Ubuntu Mono"/>
                <a:ea typeface="Ubuntu Mono"/>
                <a:cs typeface="Ubuntu Mono"/>
                <a:sym typeface="Ubuntu Mono"/>
              </a:rPr>
              <a:t>shell.php</a:t>
            </a:r>
            <a:endParaRPr b="1">
              <a:solidFill>
                <a:srgbClr val="FF0000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03" name="Google Shape;90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50" y="558900"/>
            <a:ext cx="1618250" cy="161820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6"/>
          <p:cNvSpPr/>
          <p:nvPr/>
        </p:nvSpPr>
        <p:spPr>
          <a:xfrm>
            <a:off x="2168925" y="911750"/>
            <a:ext cx="2631600" cy="586800"/>
          </a:xfrm>
          <a:prstGeom prst="wedgeRoundRectCallout">
            <a:avLst>
              <a:gd fmla="val -65933" name="adj1"/>
              <a:gd fmla="val -1811" name="adj2"/>
              <a:gd fmla="val 0" name="adj3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Would you kindly run </a:t>
            </a:r>
            <a:r>
              <a:rPr lang="en-GB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rPr>
              <a:t>shell.php</a:t>
            </a:r>
            <a:r>
              <a:rPr lang="en-GB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05" name="Google Shape;9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48137">
            <a:off x="3772525" y="2689002"/>
            <a:ext cx="1028075" cy="156560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96"/>
          <p:cNvSpPr/>
          <p:nvPr/>
        </p:nvSpPr>
        <p:spPr>
          <a:xfrm>
            <a:off x="2459325" y="2689000"/>
            <a:ext cx="1166400" cy="527100"/>
          </a:xfrm>
          <a:prstGeom prst="wedgeRoundRectCallout">
            <a:avLst>
              <a:gd fmla="val 82532" name="adj1"/>
              <a:gd fmla="val 27737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7" name="Google Shape;907;p96"/>
          <p:cNvSpPr/>
          <p:nvPr/>
        </p:nvSpPr>
        <p:spPr>
          <a:xfrm>
            <a:off x="2220525" y="2811850"/>
            <a:ext cx="1405200" cy="936600"/>
          </a:xfrm>
          <a:prstGeom prst="cloudCallout">
            <a:avLst>
              <a:gd fmla="val 66503" name="adj1"/>
              <a:gd fmla="val -20518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Oh no...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7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“just lie”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13" name="Google Shape;91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475" y="244625"/>
            <a:ext cx="1728300" cy="16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8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19" name="Google Shape;9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98"/>
          <p:cNvCxnSpPr>
            <a:endCxn id="921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22" name="Google Shape;922;p98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3" name="Google Shape;923;p98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24" name="Google Shape;924;p98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21" name="Google Shape;921;p98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25" name="Google Shape;92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31" name="Google Shape;93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p99"/>
          <p:cNvCxnSpPr>
            <a:endCxn id="933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34" name="Google Shape;934;p99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5" name="Google Shape;935;p99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6" name="Google Shape;936;p99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7" name="Google Shape;937;p99"/>
          <p:cNvSpPr/>
          <p:nvPr/>
        </p:nvSpPr>
        <p:spPr>
          <a:xfrm flipH="1" rot="10800000">
            <a:off x="5956500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9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8" name="Google Shape;938;p99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Okay, the root is here...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39" name="Google Shape;939;p99"/>
          <p:cNvSpPr/>
          <p:nvPr/>
        </p:nvSpPr>
        <p:spPr>
          <a:xfrm>
            <a:off x="4592177" y="1274659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pic>
        <p:nvPicPr>
          <p:cNvPr id="940" name="Google Shape;94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46" name="Google Shape;9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7" name="Google Shape;947;p100"/>
          <p:cNvCxnSpPr>
            <a:endCxn id="948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49" name="Google Shape;949;p100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0" name="Google Shape;950;p100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51" name="Google Shape;951;p100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48" name="Google Shape;948;p100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52" name="Google Shape;95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0"/>
          <p:cNvSpPr/>
          <p:nvPr/>
        </p:nvSpPr>
        <p:spPr>
          <a:xfrm>
            <a:off x="4911030" y="1497635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54" name="Google Shape;954;p100"/>
          <p:cNvSpPr/>
          <p:nvPr/>
        </p:nvSpPr>
        <p:spPr>
          <a:xfrm flipH="1" rot="10800000">
            <a:off x="6144033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60" name="Google Shape;96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1" name="Google Shape;961;p101"/>
          <p:cNvCxnSpPr>
            <a:endCxn id="962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63" name="Google Shape;963;p101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4" name="Google Shape;964;p101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65" name="Google Shape;965;p101"/>
          <p:cNvSpPr/>
          <p:nvPr/>
        </p:nvSpPr>
        <p:spPr>
          <a:xfrm>
            <a:off x="4869400" y="518400"/>
            <a:ext cx="3365700" cy="30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62" name="Google Shape;962;p101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66" name="Google Shape;96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1"/>
          <p:cNvSpPr/>
          <p:nvPr/>
        </p:nvSpPr>
        <p:spPr>
          <a:xfrm>
            <a:off x="5270950" y="1705155"/>
            <a:ext cx="421500" cy="302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68" name="Google Shape;968;p101"/>
          <p:cNvSpPr/>
          <p:nvPr/>
        </p:nvSpPr>
        <p:spPr>
          <a:xfrm flipH="1" rot="10800000">
            <a:off x="6601233" y="188625"/>
            <a:ext cx="288000" cy="351300"/>
          </a:xfrm>
          <a:prstGeom prst="upArrow">
            <a:avLst>
              <a:gd fmla="val 50000" name="adj1"/>
              <a:gd fmla="val 6013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├── db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│   └── userdata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525" y="2689000"/>
            <a:ext cx="1028075" cy="15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480" y="1730698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725" y="18259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578825" y="2332350"/>
            <a:ext cx="100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lt1"/>
                </a:solidFill>
                <a:latin typeface="WindSong Medium"/>
                <a:ea typeface="WindSong Medium"/>
                <a:cs typeface="WindSong Medium"/>
                <a:sym typeface="WindSong Medium"/>
              </a:rPr>
              <a:t>v2</a:t>
            </a:r>
            <a:endParaRPr sz="5200">
              <a:solidFill>
                <a:schemeClr val="lt1"/>
              </a:solidFill>
              <a:latin typeface="WindSong Medium"/>
              <a:ea typeface="WindSong Medium"/>
              <a:cs typeface="WindSong Medium"/>
              <a:sym typeface="WindSong Medium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2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74" name="Google Shape;97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102"/>
          <p:cNvCxnSpPr>
            <a:endCxn id="976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77" name="Google Shape;977;p102"/>
          <p:cNvSpPr/>
          <p:nvPr/>
        </p:nvSpPr>
        <p:spPr>
          <a:xfrm>
            <a:off x="96850" y="2495550"/>
            <a:ext cx="2597400" cy="1335900"/>
          </a:xfrm>
          <a:prstGeom prst="cloudCallout">
            <a:avLst>
              <a:gd fmla="val 57259" name="adj1"/>
              <a:gd fmla="val 30726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Let’s look up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/etc/shadow</a:t>
            </a:r>
            <a:r>
              <a:rPr lang="en-GB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8" name="Google Shape;978;p102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76" name="Google Shape;976;p102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79" name="Google Shape;979;p102"/>
          <p:cNvSpPr/>
          <p:nvPr/>
        </p:nvSpPr>
        <p:spPr>
          <a:xfrm>
            <a:off x="222000" y="3597575"/>
            <a:ext cx="2597400" cy="13359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Let’s allocate a file handle</a:t>
            </a:r>
            <a:r>
              <a:rPr lang="en-GB">
                <a:latin typeface="Ubuntu"/>
                <a:ea typeface="Ubuntu"/>
                <a:cs typeface="Ubuntu"/>
                <a:sym typeface="Ubuntu"/>
              </a:rPr>
              <a:t>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80" name="Google Shape;9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02"/>
          <p:cNvCxnSpPr/>
          <p:nvPr/>
        </p:nvCxnSpPr>
        <p:spPr>
          <a:xfrm flipH="1">
            <a:off x="3822675" y="1871275"/>
            <a:ext cx="1824900" cy="14172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982" name="Google Shape;982;p102"/>
          <p:cNvSpPr/>
          <p:nvPr/>
        </p:nvSpPr>
        <p:spPr>
          <a:xfrm>
            <a:off x="3283425" y="3949025"/>
            <a:ext cx="827100" cy="376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9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3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88" name="Google Shape;9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Google Shape;989;p103"/>
          <p:cNvCxnSpPr>
            <a:endCxn id="990" idx="2"/>
          </p:cNvCxnSpPr>
          <p:nvPr/>
        </p:nvCxnSpPr>
        <p:spPr>
          <a:xfrm rot="10800000">
            <a:off x="3334413" y="1158938"/>
            <a:ext cx="0" cy="19437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91" name="Google Shape;991;p103"/>
          <p:cNvSpPr txBox="1"/>
          <p:nvPr/>
        </p:nvSpPr>
        <p:spPr>
          <a:xfrm>
            <a:off x="26860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990" name="Google Shape;990;p103"/>
          <p:cNvSpPr/>
          <p:nvPr/>
        </p:nvSpPr>
        <p:spPr>
          <a:xfrm>
            <a:off x="2248113" y="828638"/>
            <a:ext cx="2172600" cy="330300"/>
          </a:xfrm>
          <a:prstGeom prst="wedgeRoundRectCallout">
            <a:avLst>
              <a:gd fmla="val -83617" name="adj1"/>
              <a:gd fmla="val -17934" name="adj2"/>
              <a:gd fmla="val 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open("/etc/shadow")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92" name="Google Shape;99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63" y="554563"/>
            <a:ext cx="1144175" cy="114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3" name="Google Shape;993;p103"/>
          <p:cNvCxnSpPr/>
          <p:nvPr/>
        </p:nvCxnSpPr>
        <p:spPr>
          <a:xfrm>
            <a:off x="3486825" y="1159400"/>
            <a:ext cx="0" cy="19434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94" name="Google Shape;994;p103"/>
          <p:cNvSpPr txBox="1"/>
          <p:nvPr/>
        </p:nvSpPr>
        <p:spPr>
          <a:xfrm>
            <a:off x="3523550" y="2095500"/>
            <a:ext cx="6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fd 9</a:t>
            </a:r>
            <a:endParaRPr sz="180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27" y="1204963"/>
            <a:ext cx="1708047" cy="17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4"/>
          <p:cNvSpPr/>
          <p:nvPr/>
        </p:nvSpPr>
        <p:spPr>
          <a:xfrm>
            <a:off x="1765025" y="1944138"/>
            <a:ext cx="3877500" cy="19944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Okay, the root is here...</a:t>
            </a:r>
            <a:endParaRPr sz="23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5"/>
          <p:cNvSpPr txBox="1"/>
          <p:nvPr>
            <p:ph idx="4294967295"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chroot</a:t>
            </a:r>
            <a:endParaRPr sz="39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927" y="1204963"/>
            <a:ext cx="1708047" cy="17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6"/>
          <p:cNvSpPr/>
          <p:nvPr/>
        </p:nvSpPr>
        <p:spPr>
          <a:xfrm>
            <a:off x="1765025" y="1944138"/>
            <a:ext cx="3877500" cy="1994400"/>
          </a:xfrm>
          <a:prstGeom prst="cloudCallout">
            <a:avLst>
              <a:gd fmla="val 55037" name="adj1"/>
              <a:gd fmla="val -3220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Okay, the root is here...</a:t>
            </a:r>
            <a:endParaRPr sz="230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975" y="1251725"/>
            <a:ext cx="2640050" cy="2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1975" y="1251725"/>
            <a:ext cx="2640050" cy="26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8"/>
          <p:cNvSpPr txBox="1"/>
          <p:nvPr/>
        </p:nvSpPr>
        <p:spPr>
          <a:xfrm>
            <a:off x="2529750" y="3041250"/>
            <a:ext cx="149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Container</a:t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Manager</a:t>
            </a:r>
            <a:endParaRPr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9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30" name="Google Shape;1030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10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38" name="Google Shape;1038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10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1597063"/>
            <a:ext cx="1144175" cy="1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1"/>
          <p:cNvSpPr/>
          <p:nvPr/>
        </p:nvSpPr>
        <p:spPr>
          <a:xfrm>
            <a:off x="520513" y="1436000"/>
            <a:ext cx="1391400" cy="144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436" y="3102425"/>
            <a:ext cx="1144165" cy="1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11"/>
          <p:cNvSpPr/>
          <p:nvPr/>
        </p:nvSpPr>
        <p:spPr>
          <a:xfrm>
            <a:off x="4870348" y="888900"/>
            <a:ext cx="3365700" cy="3365700"/>
          </a:xfrm>
          <a:prstGeom prst="roundRect">
            <a:avLst>
              <a:gd fmla="val 605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etc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shadow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├── tmp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│   └── database.txt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└── var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└── www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└── htdocs</a:t>
            </a:r>
            <a:b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index.html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├── upload.php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└── files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    └── music.mp3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48" name="Google Shape;1048;p111"/>
          <p:cNvSpPr/>
          <p:nvPr/>
        </p:nvSpPr>
        <p:spPr>
          <a:xfrm>
            <a:off x="5992103" y="2993354"/>
            <a:ext cx="1772400" cy="92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7475" y="369575"/>
            <a:ext cx="1440600" cy="14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11"/>
          <p:cNvSpPr/>
          <p:nvPr/>
        </p:nvSpPr>
        <p:spPr>
          <a:xfrm>
            <a:off x="2918075" y="369575"/>
            <a:ext cx="2473500" cy="323100"/>
          </a:xfrm>
          <a:prstGeom prst="wedgeRoundRectCallout">
            <a:avLst>
              <a:gd fmla="val -59847" name="adj1"/>
              <a:gd fmla="val 51594" name="adj2"/>
              <a:gd fmla="val 0" name="adj3"/>
            </a:avLst>
          </a:prstGeom>
          <a:solidFill>
            <a:schemeClr val="dk1"/>
          </a:solidFill>
          <a:ln cap="flat" cmpd="sng" w="19050">
            <a:solidFill>
              <a:srgbClr val="E400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chroot(</a:t>
            </a:r>
            <a:r>
              <a:rPr lang="en-GB">
                <a:solidFill>
                  <a:srgbClr val="4A86E8"/>
                </a:solidFill>
                <a:latin typeface="Ubuntu Mono"/>
                <a:ea typeface="Ubuntu Mono"/>
                <a:cs typeface="Ubuntu Mono"/>
                <a:sym typeface="Ubuntu Mono"/>
              </a:rPr>
              <a:t>"/var/www/htdocs"</a:t>
            </a:r>
            <a:r>
              <a:rPr lang="en-GB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051" name="Google Shape;1051;p111"/>
          <p:cNvSpPr/>
          <p:nvPr/>
        </p:nvSpPr>
        <p:spPr>
          <a:xfrm>
            <a:off x="3159950" y="2445150"/>
            <a:ext cx="1272900" cy="497400"/>
          </a:xfrm>
          <a:prstGeom prst="wedgeRoundRectCallout">
            <a:avLst>
              <a:gd fmla="val -28732" name="adj1"/>
              <a:gd fmla="val 97296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Sure!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